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 id="2147483785" r:id="rId2"/>
  </p:sldMasterIdLst>
  <p:notesMasterIdLst>
    <p:notesMasterId r:id="rId25"/>
  </p:notesMasterIdLst>
  <p:handoutMasterIdLst>
    <p:handoutMasterId r:id="rId26"/>
  </p:handoutMasterIdLst>
  <p:sldIdLst>
    <p:sldId id="256" r:id="rId3"/>
    <p:sldId id="257" r:id="rId4"/>
    <p:sldId id="333" r:id="rId5"/>
    <p:sldId id="316" r:id="rId6"/>
    <p:sldId id="318" r:id="rId7"/>
    <p:sldId id="296" r:id="rId8"/>
    <p:sldId id="297" r:id="rId9"/>
    <p:sldId id="298" r:id="rId10"/>
    <p:sldId id="319" r:id="rId11"/>
    <p:sldId id="320" r:id="rId12"/>
    <p:sldId id="321" r:id="rId13"/>
    <p:sldId id="322" r:id="rId14"/>
    <p:sldId id="323" r:id="rId15"/>
    <p:sldId id="324" r:id="rId16"/>
    <p:sldId id="325" r:id="rId17"/>
    <p:sldId id="326" r:id="rId18"/>
    <p:sldId id="332" r:id="rId19"/>
    <p:sldId id="328" r:id="rId20"/>
    <p:sldId id="331" r:id="rId21"/>
    <p:sldId id="315" r:id="rId22"/>
    <p:sldId id="288" r:id="rId23"/>
    <p:sldId id="334" r:id="rId2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99CCFF"/>
    <a:srgbClr val="66CCFF"/>
    <a:srgbClr val="000099"/>
    <a:srgbClr val="006600"/>
    <a:srgbClr val="008000"/>
    <a:srgbClr val="FF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7" autoAdjust="0"/>
    <p:restoredTop sz="99824" autoAdjust="0"/>
  </p:normalViewPr>
  <p:slideViewPr>
    <p:cSldViewPr>
      <p:cViewPr varScale="1">
        <p:scale>
          <a:sx n="74" d="100"/>
          <a:sy n="74" d="100"/>
        </p:scale>
        <p:origin x="-7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notesViewPr>
    <p:cSldViewPr>
      <p:cViewPr varScale="1">
        <p:scale>
          <a:sx n="56" d="100"/>
          <a:sy n="56" d="100"/>
        </p:scale>
        <p:origin x="-2622" y="-8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50913" eaLnBrk="0" hangingPunct="0">
              <a:defRPr sz="1200"/>
            </a:lvl1pPr>
          </a:lstStyle>
          <a:p>
            <a:pPr>
              <a:defRPr/>
            </a:pPr>
            <a:endParaRPr lang="en-US"/>
          </a:p>
        </p:txBody>
      </p:sp>
      <p:sp>
        <p:nvSpPr>
          <p:cNvPr id="399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algn="r" defTabSz="950913" eaLnBrk="0" hangingPunct="0">
              <a:defRPr sz="1200"/>
            </a:lvl1pPr>
          </a:lstStyle>
          <a:p>
            <a:pPr>
              <a:defRPr/>
            </a:pPr>
            <a:fld id="{63C5F6A6-9623-4737-B2A3-2F0F0C9C7C99}" type="datetimeFigureOut">
              <a:rPr lang="en-US"/>
              <a:pPr>
                <a:defRPr/>
              </a:pPr>
              <a:t>9/6/2012</a:t>
            </a:fld>
            <a:endParaRPr lang="en-US"/>
          </a:p>
        </p:txBody>
      </p:sp>
      <p:sp>
        <p:nvSpPr>
          <p:cNvPr id="399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defTabSz="950913" eaLnBrk="0" hangingPunct="0">
              <a:defRPr sz="1200"/>
            </a:lvl1pPr>
          </a:lstStyle>
          <a:p>
            <a:pPr>
              <a:defRPr/>
            </a:pPr>
            <a:endParaRPr lang="en-US"/>
          </a:p>
        </p:txBody>
      </p:sp>
      <p:sp>
        <p:nvSpPr>
          <p:cNvPr id="399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50913" eaLnBrk="0" hangingPunct="0">
              <a:defRPr sz="1200"/>
            </a:lvl1pPr>
          </a:lstStyle>
          <a:p>
            <a:pPr>
              <a:defRPr/>
            </a:pPr>
            <a:fld id="{AC2EC447-EE4E-4340-8AA9-D8A27A9B2D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50913">
              <a:defRPr sz="1200"/>
            </a:lvl1pPr>
          </a:lstStyle>
          <a:p>
            <a:pPr>
              <a:defRPr/>
            </a:pPr>
            <a:endParaRPr lang="en-US"/>
          </a:p>
        </p:txBody>
      </p:sp>
      <p:sp>
        <p:nvSpPr>
          <p:cNvPr id="583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algn="r" defTabSz="950913">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90600" y="766763"/>
            <a:ext cx="5119688" cy="3840162"/>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defTabSz="950913">
              <a:defRPr sz="1200"/>
            </a:lvl1pPr>
          </a:lstStyle>
          <a:p>
            <a:pPr>
              <a:defRPr/>
            </a:pPr>
            <a:endParaRPr lang="en-US"/>
          </a:p>
        </p:txBody>
      </p:sp>
      <p:sp>
        <p:nvSpPr>
          <p:cNvPr id="583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50913">
              <a:defRPr sz="1200"/>
            </a:lvl1pPr>
          </a:lstStyle>
          <a:p>
            <a:pPr>
              <a:defRPr/>
            </a:pPr>
            <a:fld id="{6590282D-603F-42CF-89DE-E045A329E8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sr-Latn-BA" smtClean="0"/>
          </a:p>
        </p:txBody>
      </p:sp>
      <p:sp>
        <p:nvSpPr>
          <p:cNvPr id="46084" name="Slide Number Placeholder 3"/>
          <p:cNvSpPr>
            <a:spLocks noGrp="1"/>
          </p:cNvSpPr>
          <p:nvPr>
            <p:ph type="sldNum" sz="quarter" idx="5"/>
          </p:nvPr>
        </p:nvSpPr>
        <p:spPr>
          <a:noFill/>
        </p:spPr>
        <p:txBody>
          <a:bodyPr/>
          <a:lstStyle/>
          <a:p>
            <a:fld id="{BE95D21E-3BC9-43F1-8C3D-3D392E2826F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sr-Latn-BA" smtClean="0"/>
          </a:p>
        </p:txBody>
      </p:sp>
      <p:sp>
        <p:nvSpPr>
          <p:cNvPr id="56324" name="Slide Number Placeholder 3"/>
          <p:cNvSpPr>
            <a:spLocks noGrp="1"/>
          </p:cNvSpPr>
          <p:nvPr>
            <p:ph type="sldNum" sz="quarter" idx="5"/>
          </p:nvPr>
        </p:nvSpPr>
        <p:spPr>
          <a:noFill/>
        </p:spPr>
        <p:txBody>
          <a:bodyPr/>
          <a:lstStyle/>
          <a:p>
            <a:fld id="{751C724C-5A21-443A-A247-C59EF0A0BC5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sr-Latn-BA" smtClean="0"/>
          </a:p>
        </p:txBody>
      </p:sp>
      <p:sp>
        <p:nvSpPr>
          <p:cNvPr id="57348" name="Slide Number Placeholder 3"/>
          <p:cNvSpPr>
            <a:spLocks noGrp="1"/>
          </p:cNvSpPr>
          <p:nvPr>
            <p:ph type="sldNum" sz="quarter" idx="5"/>
          </p:nvPr>
        </p:nvSpPr>
        <p:spPr>
          <a:noFill/>
        </p:spPr>
        <p:txBody>
          <a:bodyPr/>
          <a:lstStyle/>
          <a:p>
            <a:fld id="{45EB34BD-4EDF-46C1-BDBE-3C40539E870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sr-Latn-BA" smtClean="0"/>
          </a:p>
        </p:txBody>
      </p:sp>
      <p:sp>
        <p:nvSpPr>
          <p:cNvPr id="58372" name="Slide Number Placeholder 3"/>
          <p:cNvSpPr>
            <a:spLocks noGrp="1"/>
          </p:cNvSpPr>
          <p:nvPr>
            <p:ph type="sldNum" sz="quarter" idx="5"/>
          </p:nvPr>
        </p:nvSpPr>
        <p:spPr>
          <a:noFill/>
        </p:spPr>
        <p:txBody>
          <a:bodyPr/>
          <a:lstStyle/>
          <a:p>
            <a:fld id="{293DDFFC-9DDE-429D-A87D-3F8D826F59B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sr-Latn-BA" smtClean="0"/>
          </a:p>
        </p:txBody>
      </p:sp>
      <p:sp>
        <p:nvSpPr>
          <p:cNvPr id="59396" name="Slide Number Placeholder 3"/>
          <p:cNvSpPr>
            <a:spLocks noGrp="1"/>
          </p:cNvSpPr>
          <p:nvPr>
            <p:ph type="sldNum" sz="quarter" idx="5"/>
          </p:nvPr>
        </p:nvSpPr>
        <p:spPr>
          <a:noFill/>
        </p:spPr>
        <p:txBody>
          <a:bodyPr/>
          <a:lstStyle/>
          <a:p>
            <a:fld id="{DBB28505-5A4A-4F8D-914F-0E016A0602A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sr-Latn-BA" smtClean="0"/>
          </a:p>
        </p:txBody>
      </p:sp>
      <p:sp>
        <p:nvSpPr>
          <p:cNvPr id="60420" name="Slide Number Placeholder 3"/>
          <p:cNvSpPr>
            <a:spLocks noGrp="1"/>
          </p:cNvSpPr>
          <p:nvPr>
            <p:ph type="sldNum" sz="quarter" idx="5"/>
          </p:nvPr>
        </p:nvSpPr>
        <p:spPr>
          <a:noFill/>
        </p:spPr>
        <p:txBody>
          <a:bodyPr/>
          <a:lstStyle/>
          <a:p>
            <a:fld id="{5FF10737-8158-43F3-9E4D-1AC323431EB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sr-Latn-BA" smtClean="0"/>
          </a:p>
        </p:txBody>
      </p:sp>
      <p:sp>
        <p:nvSpPr>
          <p:cNvPr id="61444"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5079" tIns="47540" rIns="95079" bIns="47540" anchor="b"/>
          <a:lstStyle/>
          <a:p>
            <a:pPr algn="r" defTabSz="950913"/>
            <a:fld id="{3810FD4B-F612-4085-B9C3-9D4090CB549C}" type="slidenum">
              <a:rPr lang="en-US" sz="1200"/>
              <a:pPr algn="r" defTabSz="950913"/>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sr-Latn-BA" smtClean="0"/>
          </a:p>
        </p:txBody>
      </p:sp>
      <p:sp>
        <p:nvSpPr>
          <p:cNvPr id="62468"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5079" tIns="47540" rIns="95079" bIns="47540" anchor="b"/>
          <a:lstStyle/>
          <a:p>
            <a:pPr algn="r" defTabSz="950913"/>
            <a:fld id="{B6C6E411-9083-4BED-99BF-0ACE33CECAB5}" type="slidenum">
              <a:rPr lang="en-US" sz="1200"/>
              <a:pPr algn="r" defTabSz="950913"/>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sr-Latn-BA" smtClean="0"/>
          </a:p>
        </p:txBody>
      </p:sp>
      <p:sp>
        <p:nvSpPr>
          <p:cNvPr id="63492" name="Slide Number Placeholder 3"/>
          <p:cNvSpPr>
            <a:spLocks noGrp="1"/>
          </p:cNvSpPr>
          <p:nvPr>
            <p:ph type="sldNum" sz="quarter" idx="5"/>
          </p:nvPr>
        </p:nvSpPr>
        <p:spPr>
          <a:noFill/>
        </p:spPr>
        <p:txBody>
          <a:bodyPr/>
          <a:lstStyle/>
          <a:p>
            <a:fld id="{C6D5DBFC-5D53-4C62-A57B-D852AD358D8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sr-Latn-BA" smtClean="0"/>
          </a:p>
        </p:txBody>
      </p:sp>
      <p:sp>
        <p:nvSpPr>
          <p:cNvPr id="64516"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5079" tIns="47540" rIns="95079" bIns="47540" anchor="b"/>
          <a:lstStyle/>
          <a:p>
            <a:pPr algn="r" defTabSz="950913"/>
            <a:fld id="{825898A9-4CC3-4146-8EB5-3D52A48E6AA8}" type="slidenum">
              <a:rPr lang="en-US" sz="1200"/>
              <a:pPr algn="r" defTabSz="950913"/>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sr-Latn-BA" smtClean="0"/>
          </a:p>
        </p:txBody>
      </p:sp>
      <p:sp>
        <p:nvSpPr>
          <p:cNvPr id="67588"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5079" tIns="47540" rIns="95079" bIns="47540" anchor="b"/>
          <a:lstStyle/>
          <a:p>
            <a:pPr algn="r" defTabSz="950913"/>
            <a:fld id="{FC1A5BF1-1934-45BC-95C1-436EB22FC91B}" type="slidenum">
              <a:rPr lang="en-US" sz="1200"/>
              <a:pPr algn="r" defTabSz="950913"/>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sr-Latn-BA"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sr-Latn-BA" smtClean="0"/>
          </a:p>
        </p:txBody>
      </p:sp>
      <p:sp>
        <p:nvSpPr>
          <p:cNvPr id="82948" name="Slide Number Placeholder 3"/>
          <p:cNvSpPr>
            <a:spLocks noGrp="1"/>
          </p:cNvSpPr>
          <p:nvPr>
            <p:ph type="sldNum" sz="quarter" idx="5"/>
          </p:nvPr>
        </p:nvSpPr>
        <p:spPr>
          <a:noFill/>
        </p:spPr>
        <p:txBody>
          <a:bodyPr/>
          <a:lstStyle/>
          <a:p>
            <a:fld id="{2B9FFC8F-ED6B-4BD5-BAA2-E3D76A34618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sr-Latn-BA" smtClean="0"/>
          </a:p>
        </p:txBody>
      </p:sp>
      <p:sp>
        <p:nvSpPr>
          <p:cNvPr id="83972" name="Slide Number Placeholder 3"/>
          <p:cNvSpPr>
            <a:spLocks noGrp="1"/>
          </p:cNvSpPr>
          <p:nvPr>
            <p:ph type="sldNum" sz="quarter" idx="5"/>
          </p:nvPr>
        </p:nvSpPr>
        <p:spPr>
          <a:noFill/>
        </p:spPr>
        <p:txBody>
          <a:bodyPr/>
          <a:lstStyle/>
          <a:p>
            <a:fld id="{1AF8EA7F-B008-4D79-A8AF-215D5056C91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sr-Latn-BA" smtClean="0"/>
          </a:p>
        </p:txBody>
      </p:sp>
      <p:sp>
        <p:nvSpPr>
          <p:cNvPr id="46084" name="Slide Number Placeholder 3"/>
          <p:cNvSpPr>
            <a:spLocks noGrp="1"/>
          </p:cNvSpPr>
          <p:nvPr>
            <p:ph type="sldNum" sz="quarter" idx="5"/>
          </p:nvPr>
        </p:nvSpPr>
        <p:spPr>
          <a:noFill/>
        </p:spPr>
        <p:txBody>
          <a:bodyPr/>
          <a:lstStyle/>
          <a:p>
            <a:fld id="{BE95D21E-3BC9-43F1-8C3D-3D392E2826FD}" type="slidenum">
              <a:rPr lang="en-US" smtClean="0"/>
              <a:pPr/>
              <a:t>22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sr-Latn-BA"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sr-Latn-BA" smtClean="0"/>
          </a:p>
        </p:txBody>
      </p:sp>
      <p:sp>
        <p:nvSpPr>
          <p:cNvPr id="50180" name="Slide Number Placeholder 3"/>
          <p:cNvSpPr>
            <a:spLocks noGrp="1"/>
          </p:cNvSpPr>
          <p:nvPr>
            <p:ph type="sldNum" sz="quarter" idx="5"/>
          </p:nvPr>
        </p:nvSpPr>
        <p:spPr>
          <a:noFill/>
        </p:spPr>
        <p:txBody>
          <a:bodyPr/>
          <a:lstStyle/>
          <a:p>
            <a:fld id="{32543421-CA44-4DC1-9D12-C649E3985F9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sr-Latn-BA" smtClean="0"/>
          </a:p>
        </p:txBody>
      </p:sp>
      <p:sp>
        <p:nvSpPr>
          <p:cNvPr id="51204" name="Slide Number Placeholder 3"/>
          <p:cNvSpPr>
            <a:spLocks noGrp="1"/>
          </p:cNvSpPr>
          <p:nvPr>
            <p:ph type="sldNum" sz="quarter" idx="5"/>
          </p:nvPr>
        </p:nvSpPr>
        <p:spPr>
          <a:noFill/>
        </p:spPr>
        <p:txBody>
          <a:bodyPr/>
          <a:lstStyle/>
          <a:p>
            <a:fld id="{48BFA53F-96DD-44D4-950B-9A0498AFBFC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sr-Latn-BA" smtClean="0"/>
          </a:p>
        </p:txBody>
      </p:sp>
      <p:sp>
        <p:nvSpPr>
          <p:cNvPr id="53252" name="Slide Number Placeholder 3"/>
          <p:cNvSpPr>
            <a:spLocks noGrp="1"/>
          </p:cNvSpPr>
          <p:nvPr>
            <p:ph type="sldNum" sz="quarter" idx="5"/>
          </p:nvPr>
        </p:nvSpPr>
        <p:spPr>
          <a:noFill/>
        </p:spPr>
        <p:txBody>
          <a:bodyPr/>
          <a:lstStyle/>
          <a:p>
            <a:fld id="{C28109BA-BE52-4B07-BCAE-39672A5E9BE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sr-Latn-BA" smtClean="0"/>
          </a:p>
        </p:txBody>
      </p:sp>
      <p:sp>
        <p:nvSpPr>
          <p:cNvPr id="54276" name="Slide Number Placeholder 3"/>
          <p:cNvSpPr>
            <a:spLocks noGrp="1"/>
          </p:cNvSpPr>
          <p:nvPr>
            <p:ph type="sldNum" sz="quarter" idx="5"/>
          </p:nvPr>
        </p:nvSpPr>
        <p:spPr>
          <a:noFill/>
        </p:spPr>
        <p:txBody>
          <a:bodyPr/>
          <a:lstStyle/>
          <a:p>
            <a:fld id="{456B6B0F-89AA-46CA-B0D3-C1D18098A23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sr-Latn-BA" smtClean="0"/>
          </a:p>
        </p:txBody>
      </p:sp>
      <p:sp>
        <p:nvSpPr>
          <p:cNvPr id="55300" name="Slide Number Placeholder 3"/>
          <p:cNvSpPr>
            <a:spLocks noGrp="1"/>
          </p:cNvSpPr>
          <p:nvPr>
            <p:ph type="sldNum" sz="quarter" idx="5"/>
          </p:nvPr>
        </p:nvSpPr>
        <p:spPr>
          <a:noFill/>
        </p:spPr>
        <p:txBody>
          <a:bodyPr/>
          <a:lstStyle/>
          <a:p>
            <a:fld id="{295C8610-561B-47D4-9160-4315640BE2C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B935A6EE-9264-4CC1-AC61-6FC5FE59331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6840537" cy="439718"/>
          </a:xfrm>
        </p:spPr>
        <p:txBody>
          <a:bodyPr/>
          <a:lstStyle/>
          <a:p>
            <a:r>
              <a:rPr lang="en-US" dirty="0" smtClean="0"/>
              <a:t>Click to edit Master title style</a:t>
            </a:r>
            <a:endParaRPr lang="sr-Latn-B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680A7B06-D1A3-4CF3-8A7E-8742F61650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274638"/>
            <a:ext cx="2144712" cy="5376862"/>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107950" y="274638"/>
            <a:ext cx="62817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4846F429-B602-4F5C-80F9-B64F6CA2FE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dirty="0"/>
              <a:t>Click to edit Master title style</a:t>
            </a:r>
          </a:p>
        </p:txBody>
      </p:sp>
      <p:sp>
        <p:nvSpPr>
          <p:cNvPr id="563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4" name="Rectangle 3"/>
          <p:cNvSpPr>
            <a:spLocks noGrp="1" noChangeArrowheads="1"/>
          </p:cNvSpPr>
          <p:nvPr>
            <p:ph type="dt" sz="half" idx="10"/>
          </p:nvPr>
        </p:nvSpPr>
        <p:spPr/>
        <p:txBody>
          <a:bodyPr/>
          <a:lstStyle>
            <a:lvl1pPr>
              <a:defRPr sz="1000">
                <a:latin typeface="Arial" charset="0"/>
              </a:defRPr>
            </a:lvl1pPr>
          </a:lstStyle>
          <a:p>
            <a:pPr>
              <a:defRPr/>
            </a:pPr>
            <a:r>
              <a:rPr lang="en-US"/>
              <a:t>24.09.2010</a:t>
            </a:r>
            <a:endParaRPr lang="en-US" altLang="en-US"/>
          </a:p>
        </p:txBody>
      </p:sp>
      <p:sp>
        <p:nvSpPr>
          <p:cNvPr id="5" name="Rectangle 4"/>
          <p:cNvSpPr>
            <a:spLocks noGrp="1" noChangeArrowheads="1"/>
          </p:cNvSpPr>
          <p:nvPr>
            <p:ph type="ftr" sz="quarter" idx="11"/>
          </p:nvPr>
        </p:nvSpPr>
        <p:spPr/>
        <p:txBody>
          <a:bodyPr/>
          <a:lstStyle>
            <a:lvl1pPr algn="ctr">
              <a:defRPr sz="1000">
                <a:latin typeface="Arial" charset="0"/>
              </a:defRPr>
            </a:lvl1pPr>
          </a:lstStyle>
          <a:p>
            <a:pPr>
              <a:defRPr/>
            </a:pPr>
            <a:r>
              <a:rPr lang="en-US" altLang="en-US"/>
              <a:t>Brdjanin et al. ADBdesign: An approach to automated initial conceptual database design based on business activity diagrams</a:t>
            </a:r>
          </a:p>
        </p:txBody>
      </p:sp>
      <p:sp>
        <p:nvSpPr>
          <p:cNvPr id="6" name="Rectangle 5"/>
          <p:cNvSpPr>
            <a:spLocks noGrp="1" noChangeArrowheads="1"/>
          </p:cNvSpPr>
          <p:nvPr>
            <p:ph type="sldNum" sz="quarter" idx="12"/>
          </p:nvPr>
        </p:nvSpPr>
        <p:spPr/>
        <p:txBody>
          <a:bodyPr/>
          <a:lstStyle>
            <a:lvl1pPr>
              <a:defRPr/>
            </a:lvl1pPr>
          </a:lstStyle>
          <a:p>
            <a:pPr>
              <a:defRPr/>
            </a:pPr>
            <a:fld id="{15F199C7-A76A-451A-969D-E3637D5EFFD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E147CB4B-27B9-4E10-B371-F056DF4073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00EC82-EEED-458E-AC5C-D25D47CB0B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107950"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298950"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Rectangle 6"/>
          <p:cNvSpPr>
            <a:spLocks noGrp="1" noChangeArrowheads="1"/>
          </p:cNvSpPr>
          <p:nvPr>
            <p:ph type="sldNum" sz="quarter" idx="10"/>
          </p:nvPr>
        </p:nvSpPr>
        <p:spPr>
          <a:ln/>
        </p:spPr>
        <p:txBody>
          <a:bodyPr/>
          <a:lstStyle>
            <a:lvl1pPr>
              <a:defRPr/>
            </a:lvl1pPr>
          </a:lstStyle>
          <a:p>
            <a:pPr>
              <a:defRPr/>
            </a:pPr>
            <a:fld id="{43D2A876-BF69-448A-BE5E-3CF9CBDCDB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Rectangle 6"/>
          <p:cNvSpPr>
            <a:spLocks noGrp="1" noChangeArrowheads="1"/>
          </p:cNvSpPr>
          <p:nvPr>
            <p:ph type="sldNum" sz="quarter" idx="10"/>
          </p:nvPr>
        </p:nvSpPr>
        <p:spPr>
          <a:ln/>
        </p:spPr>
        <p:txBody>
          <a:bodyPr/>
          <a:lstStyle>
            <a:lvl1pPr>
              <a:defRPr/>
            </a:lvl1pPr>
          </a:lstStyle>
          <a:p>
            <a:pPr>
              <a:defRPr/>
            </a:pPr>
            <a:fld id="{25CCFA71-484C-4787-A5DC-9A40A1AE62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Rectangle 6"/>
          <p:cNvSpPr>
            <a:spLocks noGrp="1" noChangeArrowheads="1"/>
          </p:cNvSpPr>
          <p:nvPr>
            <p:ph type="sldNum" sz="quarter" idx="10"/>
          </p:nvPr>
        </p:nvSpPr>
        <p:spPr>
          <a:ln/>
        </p:spPr>
        <p:txBody>
          <a:bodyPr/>
          <a:lstStyle>
            <a:lvl1pPr>
              <a:defRPr/>
            </a:lvl1pPr>
          </a:lstStyle>
          <a:p>
            <a:pPr>
              <a:defRPr/>
            </a:pPr>
            <a:fld id="{358913B1-8565-40F2-AAC3-0F04843652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B3CC50B-4524-44AE-AA8F-520F2CD643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CCE7EA-3F36-4C9B-BAB0-1418AF38E8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B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956617-4140-4056-A807-2CFCBACFE4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 y="274638"/>
            <a:ext cx="6981825"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5123" name="Rectangle 3"/>
          <p:cNvSpPr>
            <a:spLocks noGrp="1" noChangeArrowheads="1"/>
          </p:cNvSpPr>
          <p:nvPr>
            <p:ph type="body" idx="1"/>
          </p:nvPr>
        </p:nvSpPr>
        <p:spPr bwMode="auto">
          <a:xfrm>
            <a:off x="107950" y="11255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sldNum" sz="quarter" idx="4"/>
          </p:nvPr>
        </p:nvSpPr>
        <p:spPr bwMode="auto">
          <a:xfrm>
            <a:off x="6659563" y="6524625"/>
            <a:ext cx="2484437"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1CE9D89-C69A-48D0-9FB6-F93B60E0CF85}" type="slidenum">
              <a:rPr lang="en-US"/>
              <a:pPr>
                <a:defRPr/>
              </a:pPr>
              <a:t>‹#›</a:t>
            </a:fld>
            <a:endParaRPr lang="en-US"/>
          </a:p>
        </p:txBody>
      </p:sp>
      <p:sp>
        <p:nvSpPr>
          <p:cNvPr id="55337" name="Line 41"/>
          <p:cNvSpPr>
            <a:spLocks noChangeShapeType="1"/>
          </p:cNvSpPr>
          <p:nvPr userDrawn="1"/>
        </p:nvSpPr>
        <p:spPr bwMode="auto">
          <a:xfrm flipV="1">
            <a:off x="180975" y="950913"/>
            <a:ext cx="8888413" cy="0"/>
          </a:xfrm>
          <a:prstGeom prst="line">
            <a:avLst/>
          </a:prstGeom>
          <a:noFill/>
          <a:ln w="9525">
            <a:solidFill>
              <a:schemeClr val="tx1"/>
            </a:solidFill>
            <a:round/>
            <a:headEnd/>
            <a:tailEnd/>
          </a:ln>
          <a:effectLst/>
        </p:spPr>
        <p:txBody>
          <a:bodyPr/>
          <a:lstStyle/>
          <a:p>
            <a:pPr>
              <a:defRPr/>
            </a:pPr>
            <a:endParaRPr lang="sr-Latn-BA" dirty="0"/>
          </a:p>
        </p:txBody>
      </p:sp>
      <p:sp>
        <p:nvSpPr>
          <p:cNvPr id="55370" name="Line 74"/>
          <p:cNvSpPr>
            <a:spLocks noChangeShapeType="1"/>
          </p:cNvSpPr>
          <p:nvPr userDrawn="1"/>
        </p:nvSpPr>
        <p:spPr bwMode="auto">
          <a:xfrm>
            <a:off x="180975" y="6524625"/>
            <a:ext cx="8888413" cy="0"/>
          </a:xfrm>
          <a:prstGeom prst="line">
            <a:avLst/>
          </a:prstGeom>
          <a:noFill/>
          <a:ln w="9525">
            <a:solidFill>
              <a:schemeClr val="tx1"/>
            </a:solidFill>
            <a:round/>
            <a:headEnd/>
            <a:tailEnd/>
          </a:ln>
          <a:effectLst/>
        </p:spPr>
        <p:txBody>
          <a:bodyPr/>
          <a:lstStyle/>
          <a:p>
            <a:pPr>
              <a:defRPr/>
            </a:pPr>
            <a:endParaRPr lang="sr-Latn-BA"/>
          </a:p>
        </p:txBody>
      </p:sp>
      <p:sp>
        <p:nvSpPr>
          <p:cNvPr id="55371" name="Text Box 75"/>
          <p:cNvSpPr txBox="1">
            <a:spLocks noChangeArrowheads="1"/>
          </p:cNvSpPr>
          <p:nvPr userDrawn="1"/>
        </p:nvSpPr>
        <p:spPr bwMode="auto">
          <a:xfrm>
            <a:off x="87313" y="6584950"/>
            <a:ext cx="6556389" cy="230832"/>
          </a:xfrm>
          <a:prstGeom prst="rect">
            <a:avLst/>
          </a:prstGeom>
          <a:noFill/>
          <a:ln w="9525">
            <a:noFill/>
            <a:miter lim="800000"/>
            <a:headEnd/>
            <a:tailEnd/>
          </a:ln>
          <a:effectLst/>
        </p:spPr>
        <p:txBody>
          <a:bodyPr wrap="square">
            <a:spAutoFit/>
          </a:bodyPr>
          <a:lstStyle/>
          <a:p>
            <a:pPr algn="l" eaLnBrk="1" hangingPunct="1"/>
            <a:r>
              <a:rPr lang="en-US" sz="900" i="1" dirty="0" err="1"/>
              <a:t>Brdjanin</a:t>
            </a:r>
            <a:r>
              <a:rPr lang="en-US" sz="900" i="1" dirty="0"/>
              <a:t> and </a:t>
            </a:r>
            <a:r>
              <a:rPr lang="en-US" sz="900" i="1" dirty="0" err="1"/>
              <a:t>Maric</a:t>
            </a:r>
            <a:r>
              <a:rPr lang="en-US" sz="900" i="1" dirty="0"/>
              <a:t>: </a:t>
            </a:r>
            <a:r>
              <a:rPr lang="en-US" sz="900" b="1" i="1" dirty="0" smtClean="0">
                <a:latin typeface="+mn-lt"/>
              </a:rPr>
              <a:t>Automatic generation of initial conceptual data models </a:t>
            </a:r>
            <a:r>
              <a:rPr lang="sr-Latn-BA" sz="900" b="1" i="1" dirty="0" smtClean="0">
                <a:latin typeface="+mn-lt"/>
              </a:rPr>
              <a:t> </a:t>
            </a:r>
            <a:r>
              <a:rPr lang="en-US" sz="900" b="1" i="1" dirty="0" smtClean="0">
                <a:latin typeface="+mn-lt"/>
              </a:rPr>
              <a:t>from UML activity diagrams</a:t>
            </a:r>
            <a:endParaRPr lang="en-US" sz="900" b="1" i="1" dirty="0">
              <a:latin typeface="+mn-lt"/>
            </a:endParaRPr>
          </a:p>
        </p:txBody>
      </p:sp>
      <p:pic>
        <p:nvPicPr>
          <p:cNvPr id="5128" name="Picture 20" descr="Opatija.png"/>
          <p:cNvPicPr>
            <a:picLocks noChangeAspect="1"/>
          </p:cNvPicPr>
          <p:nvPr userDrawn="1"/>
        </p:nvPicPr>
        <p:blipFill>
          <a:blip r:embed="rId13" cstate="print"/>
          <a:srcRect/>
          <a:stretch>
            <a:fillRect/>
          </a:stretch>
        </p:blipFill>
        <p:spPr bwMode="auto">
          <a:xfrm>
            <a:off x="7596188" y="7938"/>
            <a:ext cx="1476375" cy="928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179388" y="122238"/>
            <a:ext cx="6840537" cy="7350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Master title style</a:t>
            </a:r>
          </a:p>
        </p:txBody>
      </p:sp>
      <p:sp>
        <p:nvSpPr>
          <p:cNvPr id="6147" name="Rectangle 4"/>
          <p:cNvSpPr>
            <a:spLocks noGrp="1" noChangeArrowheads="1"/>
          </p:cNvSpPr>
          <p:nvPr>
            <p:ph type="body" idx="1"/>
          </p:nvPr>
        </p:nvSpPr>
        <p:spPr bwMode="auto">
          <a:xfrm>
            <a:off x="179388" y="1143000"/>
            <a:ext cx="8785225" cy="5214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 name="Rectangle 5"/>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r>
              <a:rPr lang="en-US"/>
              <a:t>24.09.2010</a:t>
            </a:r>
            <a:endParaRPr lang="en-US" altLang="en-US"/>
          </a:p>
        </p:txBody>
      </p:sp>
      <p:sp>
        <p:nvSpPr>
          <p:cNvPr id="44" name="Rectangle 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r>
              <a:rPr lang="en-US" altLang="en-US"/>
              <a:t>Brdjanin et al. ADBdesign: An approach to automated initial conceptual database design based on business activity diagrams</a:t>
            </a:r>
          </a:p>
        </p:txBody>
      </p:sp>
      <p:sp>
        <p:nvSpPr>
          <p:cNvPr id="45" name="Rectangle 7"/>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FC779073-9830-4D0D-B256-9C88B0757FC6}" type="slidenum">
              <a:rPr lang="en-US" altLang="en-US"/>
              <a:pPr>
                <a:defRPr/>
              </a:pPr>
              <a:t>‹#›</a:t>
            </a:fld>
            <a:endParaRPr lang="en-US" altLang="en-US"/>
          </a:p>
        </p:txBody>
      </p:sp>
      <p:pic>
        <p:nvPicPr>
          <p:cNvPr id="6151" name="Picture 20" descr="Opatija.png"/>
          <p:cNvPicPr>
            <a:picLocks noChangeAspect="1"/>
          </p:cNvPicPr>
          <p:nvPr userDrawn="1"/>
        </p:nvPicPr>
        <p:blipFill>
          <a:blip r:embed="rId3" cstate="print"/>
          <a:srcRect/>
          <a:stretch>
            <a:fillRect/>
          </a:stretch>
        </p:blipFill>
        <p:spPr bwMode="auto">
          <a:xfrm>
            <a:off x="7596188" y="7938"/>
            <a:ext cx="1476375" cy="928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1"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Arial"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Arial"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Arial" pitchFamily="34" charset="0"/>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Arial" pitchFamily="34" charset="0"/>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5084763"/>
            <a:ext cx="9144000" cy="865187"/>
          </a:xfrm>
          <a:prstGeom prst="rect">
            <a:avLst/>
          </a:prstGeom>
          <a:noFill/>
          <a:ln w="9525">
            <a:noFill/>
            <a:miter lim="800000"/>
            <a:headEnd/>
            <a:tailEnd/>
          </a:ln>
        </p:spPr>
        <p:txBody>
          <a:bodyPr/>
          <a:lstStyle/>
          <a:p>
            <a:pPr algn="ctr">
              <a:spcBef>
                <a:spcPct val="20000"/>
              </a:spcBef>
              <a:buClr>
                <a:schemeClr val="tx2"/>
              </a:buClr>
              <a:buSzPct val="70000"/>
              <a:buFont typeface="Wingdings" pitchFamily="2" charset="2"/>
              <a:buNone/>
            </a:pPr>
            <a:r>
              <a:rPr lang="en-US" sz="2200" dirty="0" err="1">
                <a:latin typeface="Century Schoolbook" pitchFamily="18" charset="0"/>
              </a:rPr>
              <a:t>Dra</a:t>
            </a:r>
            <a:r>
              <a:rPr lang="sr-Latn-BA" sz="2200" dirty="0">
                <a:latin typeface="Century Schoolbook" pitchFamily="18" charset="0"/>
              </a:rPr>
              <a:t>žen Brđanin, </a:t>
            </a:r>
            <a:r>
              <a:rPr lang="sr-Latn-CS" sz="2200" b="1" u="sng" dirty="0">
                <a:latin typeface="Century Schoolbook" pitchFamily="18" charset="0"/>
              </a:rPr>
              <a:t>Slavko </a:t>
            </a:r>
            <a:r>
              <a:rPr lang="sr-Latn-CS" sz="2200" b="1" u="sng" dirty="0" smtClean="0">
                <a:latin typeface="Century Schoolbook" pitchFamily="18" charset="0"/>
              </a:rPr>
              <a:t>Mari</a:t>
            </a:r>
            <a:r>
              <a:rPr lang="sr-Latn-BA" sz="2200" b="1" u="sng" dirty="0" smtClean="0">
                <a:latin typeface="Century Schoolbook" pitchFamily="18" charset="0"/>
              </a:rPr>
              <a:t>ć</a:t>
            </a:r>
            <a:endParaRPr lang="sr-Latn-CS" sz="2200" b="1" u="sng" baseline="30000" dirty="0">
              <a:latin typeface="Century Schoolbook" pitchFamily="18" charset="0"/>
            </a:endParaRPr>
          </a:p>
          <a:p>
            <a:pPr algn="ctr">
              <a:spcBef>
                <a:spcPct val="20000"/>
              </a:spcBef>
              <a:buClr>
                <a:schemeClr val="tx2"/>
              </a:buClr>
              <a:buSzPct val="70000"/>
              <a:buFont typeface="Wingdings" pitchFamily="2" charset="2"/>
              <a:buNone/>
            </a:pPr>
            <a:r>
              <a:rPr lang="en-US" sz="1500" dirty="0" smtClean="0">
                <a:latin typeface="Century Schoolbook" pitchFamily="18" charset="0"/>
              </a:rPr>
              <a:t>Faculty of Electrical Engineering, </a:t>
            </a:r>
            <a:r>
              <a:rPr lang="sr-Latn-CS" sz="1500" dirty="0" smtClean="0">
                <a:latin typeface="Century Schoolbook" pitchFamily="18" charset="0"/>
              </a:rPr>
              <a:t>University </a:t>
            </a:r>
            <a:r>
              <a:rPr lang="sr-Latn-CS" sz="1500" dirty="0">
                <a:latin typeface="Century Schoolbook" pitchFamily="18" charset="0"/>
              </a:rPr>
              <a:t>of Banja Luka, Bosnia and Herzegovina</a:t>
            </a:r>
            <a:endParaRPr lang="en-US" sz="1500" dirty="0">
              <a:latin typeface="Century Schoolbook" pitchFamily="18" charset="0"/>
            </a:endParaRPr>
          </a:p>
        </p:txBody>
      </p:sp>
      <p:sp>
        <p:nvSpPr>
          <p:cNvPr id="9219" name="Rectangle 3"/>
          <p:cNvSpPr>
            <a:spLocks noGrp="1" noChangeArrowheads="1"/>
          </p:cNvSpPr>
          <p:nvPr>
            <p:ph type="subTitle" idx="1"/>
          </p:nvPr>
        </p:nvSpPr>
        <p:spPr>
          <a:xfrm>
            <a:off x="0" y="2781300"/>
            <a:ext cx="9144000" cy="1719270"/>
          </a:xfrm>
          <a:solidFill>
            <a:srgbClr val="FFFF66"/>
          </a:solidFill>
          <a:ln>
            <a:solidFill>
              <a:schemeClr val="tx2"/>
            </a:solidFill>
          </a:ln>
        </p:spPr>
        <p:txBody>
          <a:bodyPr/>
          <a:lstStyle/>
          <a:p>
            <a:pPr algn="ctr" eaLnBrk="1" hangingPunct="1"/>
            <a:r>
              <a:rPr lang="en-US" sz="3000" b="1" dirty="0" smtClean="0">
                <a:latin typeface="Century Schoolbook" pitchFamily="18" charset="0"/>
              </a:rPr>
              <a:t>Automatic generation </a:t>
            </a:r>
            <a:endParaRPr lang="sr-Latn-BA" sz="3000" b="1" dirty="0" smtClean="0">
              <a:latin typeface="Century Schoolbook" pitchFamily="18" charset="0"/>
            </a:endParaRPr>
          </a:p>
          <a:p>
            <a:pPr algn="ctr" eaLnBrk="1" hangingPunct="1"/>
            <a:r>
              <a:rPr lang="en-US" sz="3000" b="1" dirty="0" smtClean="0">
                <a:latin typeface="Century Schoolbook" pitchFamily="18" charset="0"/>
              </a:rPr>
              <a:t>of initial conceptual data models </a:t>
            </a:r>
            <a:endParaRPr lang="sr-Latn-BA" sz="3000" b="1" dirty="0" smtClean="0">
              <a:latin typeface="Century Schoolbook" pitchFamily="18" charset="0"/>
            </a:endParaRPr>
          </a:p>
          <a:p>
            <a:pPr algn="ctr" eaLnBrk="1" hangingPunct="1"/>
            <a:r>
              <a:rPr lang="en-US" sz="3000" b="1" dirty="0" smtClean="0">
                <a:latin typeface="Century Schoolbook" pitchFamily="18" charset="0"/>
              </a:rPr>
              <a:t>from UML activity diagrams</a:t>
            </a:r>
            <a:endParaRPr lang="en-US" sz="2800" b="1" dirty="0" smtClean="0">
              <a:latin typeface="Century Schoolbook" pitchFamily="18" charset="0"/>
            </a:endParaRPr>
          </a:p>
        </p:txBody>
      </p:sp>
      <p:sp>
        <p:nvSpPr>
          <p:cNvPr id="9220" name="AutoShape 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1" name="AutoShape 1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2" name="AutoShape 12"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3" name="AutoShape 14"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4" name="AutoShape 16"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5" name="AutoShape 1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6" name="AutoShape 2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7" name="Text Box 18"/>
          <p:cNvSpPr txBox="1">
            <a:spLocks noChangeArrowheads="1"/>
          </p:cNvSpPr>
          <p:nvPr/>
        </p:nvSpPr>
        <p:spPr bwMode="auto">
          <a:xfrm>
            <a:off x="17463" y="1697038"/>
            <a:ext cx="9144000" cy="830262"/>
          </a:xfrm>
          <a:prstGeom prst="rect">
            <a:avLst/>
          </a:prstGeom>
          <a:noFill/>
          <a:ln w="9525">
            <a:noFill/>
            <a:miter lim="800000"/>
            <a:headEnd/>
            <a:tailEnd/>
          </a:ln>
        </p:spPr>
        <p:txBody>
          <a:bodyPr>
            <a:spAutoFit/>
          </a:bodyPr>
          <a:lstStyle/>
          <a:p>
            <a:pPr algn="ctr"/>
            <a:r>
              <a:rPr lang="en-US" sz="1600" b="1" dirty="0">
                <a:latin typeface="Century Schoolbook" pitchFamily="18" charset="0"/>
              </a:rPr>
              <a:t>1</a:t>
            </a:r>
            <a:r>
              <a:rPr lang="hr-HR" sz="1600" b="1" dirty="0">
                <a:latin typeface="Century Schoolbook" pitchFamily="18" charset="0"/>
              </a:rPr>
              <a:t>2</a:t>
            </a:r>
            <a:r>
              <a:rPr lang="en-US" sz="1600" b="1" dirty="0" err="1">
                <a:latin typeface="Century Schoolbook" pitchFamily="18" charset="0"/>
              </a:rPr>
              <a:t>th</a:t>
            </a:r>
            <a:r>
              <a:rPr lang="en-US" sz="1600" b="1" dirty="0">
                <a:latin typeface="Century Schoolbook" pitchFamily="18" charset="0"/>
              </a:rPr>
              <a:t> Workshop </a:t>
            </a:r>
            <a:br>
              <a:rPr lang="en-US" sz="1600" b="1" dirty="0">
                <a:latin typeface="Century Schoolbook" pitchFamily="18" charset="0"/>
              </a:rPr>
            </a:br>
            <a:r>
              <a:rPr lang="en-US" sz="1600" b="1" dirty="0">
                <a:latin typeface="Century Schoolbook" pitchFamily="18" charset="0"/>
              </a:rPr>
              <a:t>“Software Engineering Education </a:t>
            </a:r>
            <a:br>
              <a:rPr lang="en-US" sz="1600" b="1" dirty="0">
                <a:latin typeface="Century Schoolbook" pitchFamily="18" charset="0"/>
              </a:rPr>
            </a:br>
            <a:r>
              <a:rPr lang="en-US" sz="1600" b="1" dirty="0">
                <a:latin typeface="Century Schoolbook" pitchFamily="18" charset="0"/>
              </a:rPr>
              <a:t>and Reverse Engineering</a:t>
            </a:r>
          </a:p>
        </p:txBody>
      </p:sp>
      <p:grpSp>
        <p:nvGrpSpPr>
          <p:cNvPr id="18" name="Group 17"/>
          <p:cNvGrpSpPr/>
          <p:nvPr/>
        </p:nvGrpSpPr>
        <p:grpSpPr>
          <a:xfrm>
            <a:off x="3528219" y="188913"/>
            <a:ext cx="2087562" cy="1335087"/>
            <a:chOff x="3348038" y="188913"/>
            <a:chExt cx="2087562" cy="1335087"/>
          </a:xfrm>
        </p:grpSpPr>
        <p:sp>
          <p:nvSpPr>
            <p:cNvPr id="9229" name="Rectangle 33"/>
            <p:cNvSpPr>
              <a:spLocks noChangeArrowheads="1"/>
            </p:cNvSpPr>
            <p:nvPr/>
          </p:nvSpPr>
          <p:spPr bwMode="auto">
            <a:xfrm>
              <a:off x="3348038" y="188913"/>
              <a:ext cx="2087562" cy="1335087"/>
            </a:xfrm>
            <a:prstGeom prst="rect">
              <a:avLst/>
            </a:prstGeom>
            <a:noFill/>
            <a:ln w="19050">
              <a:solidFill>
                <a:schemeClr val="tx1"/>
              </a:solidFill>
              <a:miter lim="800000"/>
              <a:headEnd/>
              <a:tailEnd/>
            </a:ln>
          </p:spPr>
          <p:txBody>
            <a:bodyPr wrap="none" anchor="ctr"/>
            <a:lstStyle/>
            <a:p>
              <a:endParaRPr lang="sr-Latn-BA"/>
            </a:p>
          </p:txBody>
        </p:sp>
        <p:pic>
          <p:nvPicPr>
            <p:cNvPr id="9230" name="Picture 33" descr="Opatija.png"/>
            <p:cNvPicPr>
              <a:picLocks noChangeAspect="1"/>
            </p:cNvPicPr>
            <p:nvPr/>
          </p:nvPicPr>
          <p:blipFill>
            <a:blip r:embed="rId3" cstate="print"/>
            <a:srcRect/>
            <a:stretch>
              <a:fillRect/>
            </a:stretch>
          </p:blipFill>
          <p:spPr bwMode="auto">
            <a:xfrm>
              <a:off x="3419475" y="244475"/>
              <a:ext cx="1944688" cy="122396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a:xfrm>
            <a:off x="142844" y="142875"/>
            <a:ext cx="7358114" cy="714375"/>
          </a:xfrm>
        </p:spPr>
        <p:txBody>
          <a:bodyPr anchor="b"/>
          <a:lstStyle/>
          <a:p>
            <a:pPr eaLnBrk="1" hangingPunct="1"/>
            <a:r>
              <a:rPr lang="sr-Latn-BA" sz="3600" b="1" dirty="0" smtClean="0">
                <a:solidFill>
                  <a:schemeClr val="tx1"/>
                </a:solidFill>
              </a:rPr>
              <a:t>Semantic capacity of BPM </a:t>
            </a:r>
            <a:r>
              <a:rPr lang="sr-Latn-BA" sz="2000" dirty="0" smtClean="0">
                <a:solidFill>
                  <a:schemeClr val="tx1"/>
                </a:solidFill>
              </a:rPr>
              <a:t>(2/</a:t>
            </a:r>
            <a:r>
              <a:rPr lang="en-US" sz="2000" dirty="0" smtClean="0">
                <a:solidFill>
                  <a:schemeClr val="tx1"/>
                </a:solidFill>
              </a:rPr>
              <a:t>8</a:t>
            </a:r>
            <a:r>
              <a:rPr lang="sr-Latn-BA" sz="2000" dirty="0" smtClean="0">
                <a:solidFill>
                  <a:schemeClr val="tx1"/>
                </a:solidFill>
              </a:rPr>
              <a:t>)</a:t>
            </a:r>
            <a:endParaRPr lang="en-US" sz="2000" dirty="0" smtClean="0">
              <a:solidFill>
                <a:schemeClr val="tx1"/>
              </a:solidFill>
            </a:endParaRPr>
          </a:p>
        </p:txBody>
      </p:sp>
      <p:sp>
        <p:nvSpPr>
          <p:cNvPr id="76" name="Rectangle 3"/>
          <p:cNvSpPr txBox="1">
            <a:spLocks noChangeArrowheads="1"/>
          </p:cNvSpPr>
          <p:nvPr/>
        </p:nvSpPr>
        <p:spPr bwMode="auto">
          <a:xfrm>
            <a:off x="142875" y="1071563"/>
            <a:ext cx="2857500"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Creation of objects</a:t>
            </a:r>
          </a:p>
        </p:txBody>
      </p:sp>
      <p:sp>
        <p:nvSpPr>
          <p:cNvPr id="19460"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sr-Latn-BA"/>
          </a:p>
        </p:txBody>
      </p:sp>
      <p:sp>
        <p:nvSpPr>
          <p:cNvPr id="19461" name="Rectangle 13"/>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sr-Latn-BA"/>
          </a:p>
        </p:txBody>
      </p:sp>
      <p:sp>
        <p:nvSpPr>
          <p:cNvPr id="19462" name="Rectangle 15"/>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sr-Latn-BA"/>
          </a:p>
        </p:txBody>
      </p:sp>
      <p:sp>
        <p:nvSpPr>
          <p:cNvPr id="19463" name="Rectangle 17"/>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sr-Latn-BA"/>
          </a:p>
        </p:txBody>
      </p:sp>
      <p:sp>
        <p:nvSpPr>
          <p:cNvPr id="19464" name="Rectangle 1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sr-Latn-BA"/>
          </a:p>
        </p:txBody>
      </p:sp>
      <p:pic>
        <p:nvPicPr>
          <p:cNvPr id="17428" name="Picture 20"/>
          <p:cNvPicPr>
            <a:picLocks noChangeAspect="1" noChangeArrowheads="1"/>
          </p:cNvPicPr>
          <p:nvPr/>
        </p:nvPicPr>
        <p:blipFill>
          <a:blip r:embed="rId3" cstate="print"/>
          <a:srcRect/>
          <a:stretch>
            <a:fillRect/>
          </a:stretch>
        </p:blipFill>
        <p:spPr bwMode="auto">
          <a:xfrm>
            <a:off x="857250" y="5000625"/>
            <a:ext cx="7086600" cy="1468438"/>
          </a:xfrm>
          <a:prstGeom prst="rect">
            <a:avLst/>
          </a:prstGeom>
          <a:noFill/>
          <a:ln w="9525">
            <a:noFill/>
            <a:miter lim="800000"/>
            <a:headEnd/>
            <a:tailEnd/>
          </a:ln>
        </p:spPr>
      </p:pic>
      <p:pic>
        <p:nvPicPr>
          <p:cNvPr id="19" name="Picture 18" descr="fig_01_a.jpg"/>
          <p:cNvPicPr>
            <a:picLocks noChangeAspect="1"/>
          </p:cNvPicPr>
          <p:nvPr/>
        </p:nvPicPr>
        <p:blipFill>
          <a:blip r:embed="rId4" cstate="print"/>
          <a:srcRect/>
          <a:stretch>
            <a:fillRect/>
          </a:stretch>
        </p:blipFill>
        <p:spPr bwMode="auto">
          <a:xfrm>
            <a:off x="1009650" y="1571625"/>
            <a:ext cx="990600" cy="3268663"/>
          </a:xfrm>
          <a:prstGeom prst="rect">
            <a:avLst/>
          </a:prstGeom>
          <a:noFill/>
          <a:ln w="9525">
            <a:noFill/>
            <a:miter lim="800000"/>
            <a:headEnd/>
            <a:tailEnd/>
          </a:ln>
        </p:spPr>
      </p:pic>
      <p:pic>
        <p:nvPicPr>
          <p:cNvPr id="20" name="Picture 19" descr="fig_01_b.jpg"/>
          <p:cNvPicPr>
            <a:picLocks noChangeAspect="1"/>
          </p:cNvPicPr>
          <p:nvPr/>
        </p:nvPicPr>
        <p:blipFill>
          <a:blip r:embed="rId5" cstate="print"/>
          <a:srcRect/>
          <a:stretch>
            <a:fillRect/>
          </a:stretch>
        </p:blipFill>
        <p:spPr bwMode="auto">
          <a:xfrm>
            <a:off x="3643313" y="1571625"/>
            <a:ext cx="990600" cy="3268663"/>
          </a:xfrm>
          <a:prstGeom prst="rect">
            <a:avLst/>
          </a:prstGeom>
          <a:noFill/>
          <a:ln w="9525">
            <a:noFill/>
            <a:miter lim="800000"/>
            <a:headEnd/>
            <a:tailEnd/>
          </a:ln>
        </p:spPr>
      </p:pic>
      <p:pic>
        <p:nvPicPr>
          <p:cNvPr id="21" name="Picture 20" descr="fig_01_c.jpg"/>
          <p:cNvPicPr>
            <a:picLocks noChangeAspect="1"/>
          </p:cNvPicPr>
          <p:nvPr/>
        </p:nvPicPr>
        <p:blipFill>
          <a:blip r:embed="rId6" cstate="print"/>
          <a:srcRect/>
          <a:stretch>
            <a:fillRect/>
          </a:stretch>
        </p:blipFill>
        <p:spPr bwMode="auto">
          <a:xfrm>
            <a:off x="4714875" y="1571625"/>
            <a:ext cx="1554163" cy="3268663"/>
          </a:xfrm>
          <a:prstGeom prst="rect">
            <a:avLst/>
          </a:prstGeom>
          <a:noFill/>
          <a:ln w="9525">
            <a:noFill/>
            <a:miter lim="800000"/>
            <a:headEnd/>
            <a:tailEnd/>
          </a:ln>
        </p:spPr>
      </p:pic>
      <p:pic>
        <p:nvPicPr>
          <p:cNvPr id="22" name="Picture 21" descr="fig_01_d.jpg"/>
          <p:cNvPicPr>
            <a:picLocks noChangeAspect="1"/>
          </p:cNvPicPr>
          <p:nvPr/>
        </p:nvPicPr>
        <p:blipFill>
          <a:blip r:embed="rId7" cstate="print"/>
          <a:srcRect/>
          <a:stretch>
            <a:fillRect/>
          </a:stretch>
        </p:blipFill>
        <p:spPr bwMode="auto">
          <a:xfrm>
            <a:off x="6357938" y="1571625"/>
            <a:ext cx="2659062" cy="3268663"/>
          </a:xfrm>
          <a:prstGeom prst="rect">
            <a:avLst/>
          </a:prstGeom>
          <a:noFill/>
          <a:ln w="9525">
            <a:noFill/>
            <a:miter lim="800000"/>
            <a:headEnd/>
            <a:tailEnd/>
          </a:ln>
        </p:spPr>
      </p:pic>
      <p:sp>
        <p:nvSpPr>
          <p:cNvPr id="23" name="Rectangle 3"/>
          <p:cNvSpPr txBox="1">
            <a:spLocks noChangeArrowheads="1"/>
          </p:cNvSpPr>
          <p:nvPr/>
        </p:nvSpPr>
        <p:spPr bwMode="auto">
          <a:xfrm>
            <a:off x="3643313" y="1071563"/>
            <a:ext cx="5357812"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Subsequent usage of generated 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
                                            <p:bg/>
                                          </p:spTgt>
                                        </p:tgtEl>
                                        <p:attrNameLst>
                                          <p:attrName>style.visibility</p:attrName>
                                        </p:attrNameLst>
                                      </p:cBhvr>
                                      <p:to>
                                        <p:strVal val="visible"/>
                                      </p:to>
                                    </p:set>
                                    <p:animEffect transition="in" filter="wipe(up)">
                                      <p:cBhvr>
                                        <p:cTn id="7" dur="500"/>
                                        <p:tgtEl>
                                          <p:spTgt spid="76">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xEl>
                                              <p:pRg st="0" end="0"/>
                                            </p:txEl>
                                          </p:spTgt>
                                        </p:tgtEl>
                                        <p:attrNameLst>
                                          <p:attrName>style.visibility</p:attrName>
                                        </p:attrNameLst>
                                      </p:cBhvr>
                                      <p:to>
                                        <p:strVal val="visible"/>
                                      </p:to>
                                    </p:set>
                                    <p:animEffect transition="in" filter="wipe(up)">
                                      <p:cBhvr>
                                        <p:cTn id="10" dur="500"/>
                                        <p:tgtEl>
                                          <p:spTgt spid="76">
                                            <p:txEl>
                                              <p:pRg st="0" end="0"/>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428"/>
                                        </p:tgtEl>
                                        <p:attrNameLst>
                                          <p:attrName>style.visibility</p:attrName>
                                        </p:attrNameLst>
                                      </p:cBhvr>
                                      <p:to>
                                        <p:strVal val="visible"/>
                                      </p:to>
                                    </p:set>
                                    <p:animEffect transition="in" filter="fade">
                                      <p:cBhvr>
                                        <p:cTn id="19" dur="2000"/>
                                        <p:tgtEl>
                                          <p:spTgt spid="174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3">
                                            <p:bg/>
                                          </p:spTgt>
                                        </p:tgtEl>
                                        <p:attrNameLst>
                                          <p:attrName>style.visibility</p:attrName>
                                        </p:attrNameLst>
                                      </p:cBhvr>
                                      <p:to>
                                        <p:strVal val="visible"/>
                                      </p:to>
                                    </p:set>
                                    <p:animEffect transition="in" filter="wipe(up)">
                                      <p:cBhvr>
                                        <p:cTn id="24" dur="500"/>
                                        <p:tgtEl>
                                          <p:spTgt spid="23">
                                            <p:bg/>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up)">
                                      <p:cBhvr>
                                        <p:cTn id="27" dur="500"/>
                                        <p:tgtEl>
                                          <p:spTgt spid="23">
                                            <p:txEl>
                                              <p:pRg st="0" end="0"/>
                                            </p:txEl>
                                          </p:spTgt>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nimBg="1"/>
      <p:bldP spid="2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idx="4294967295"/>
          </p:nvPr>
        </p:nvSpPr>
        <p:spPr>
          <a:xfrm>
            <a:off x="142844" y="142875"/>
            <a:ext cx="6805644" cy="714375"/>
          </a:xfrm>
        </p:spPr>
        <p:txBody>
          <a:bodyPr anchor="b"/>
          <a:lstStyle/>
          <a:p>
            <a:pPr eaLnBrk="1" hangingPunct="1"/>
            <a:r>
              <a:rPr lang="sr-Latn-BA" sz="3600" b="1" dirty="0" smtClean="0">
                <a:solidFill>
                  <a:schemeClr val="tx1"/>
                </a:solidFill>
              </a:rPr>
              <a:t>Semantic capacity of BPM </a:t>
            </a:r>
            <a:r>
              <a:rPr lang="sr-Latn-BA" sz="2000" dirty="0" smtClean="0">
                <a:solidFill>
                  <a:schemeClr val="tx1"/>
                </a:solidFill>
              </a:rPr>
              <a:t>(3/</a:t>
            </a:r>
            <a:r>
              <a:rPr lang="en-US" sz="2000" dirty="0" smtClean="0">
                <a:solidFill>
                  <a:schemeClr val="tx1"/>
                </a:solidFill>
              </a:rPr>
              <a:t>8</a:t>
            </a:r>
            <a:r>
              <a:rPr lang="sr-Latn-BA" sz="2000" dirty="0" smtClean="0">
                <a:solidFill>
                  <a:schemeClr val="tx1"/>
                </a:solidFill>
              </a:rPr>
              <a:t>)</a:t>
            </a:r>
            <a:endParaRPr lang="en-US" sz="2000" dirty="0" smtClean="0">
              <a:solidFill>
                <a:schemeClr val="tx1"/>
              </a:solidFill>
            </a:endParaRPr>
          </a:p>
        </p:txBody>
      </p:sp>
      <p:sp>
        <p:nvSpPr>
          <p:cNvPr id="76" name="Rectangle 3"/>
          <p:cNvSpPr txBox="1">
            <a:spLocks noChangeArrowheads="1"/>
          </p:cNvSpPr>
          <p:nvPr/>
        </p:nvSpPr>
        <p:spPr bwMode="auto">
          <a:xfrm>
            <a:off x="395288" y="1071563"/>
            <a:ext cx="3600450"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Activation of existing objects</a:t>
            </a:r>
          </a:p>
        </p:txBody>
      </p:sp>
      <p:sp>
        <p:nvSpPr>
          <p:cNvPr id="20484"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sr-Latn-BA"/>
          </a:p>
        </p:txBody>
      </p:sp>
      <p:sp>
        <p:nvSpPr>
          <p:cNvPr id="20485" name="Rectangle 13"/>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sr-Latn-BA"/>
          </a:p>
        </p:txBody>
      </p:sp>
      <p:sp>
        <p:nvSpPr>
          <p:cNvPr id="20486" name="Rectangle 15"/>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sr-Latn-BA"/>
          </a:p>
        </p:txBody>
      </p:sp>
      <p:sp>
        <p:nvSpPr>
          <p:cNvPr id="20487" name="Rectangle 17"/>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sr-Latn-BA"/>
          </a:p>
        </p:txBody>
      </p:sp>
      <p:sp>
        <p:nvSpPr>
          <p:cNvPr id="20488" name="Rectangle 1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sr-Latn-BA"/>
          </a:p>
        </p:txBody>
      </p:sp>
      <p:pic>
        <p:nvPicPr>
          <p:cNvPr id="15" name="Picture 14" descr="fig_02.jpg"/>
          <p:cNvPicPr>
            <a:picLocks noChangeAspect="1"/>
          </p:cNvPicPr>
          <p:nvPr/>
        </p:nvPicPr>
        <p:blipFill>
          <a:blip r:embed="rId3" cstate="print"/>
          <a:srcRect/>
          <a:stretch>
            <a:fillRect/>
          </a:stretch>
        </p:blipFill>
        <p:spPr bwMode="auto">
          <a:xfrm>
            <a:off x="571500" y="1571625"/>
            <a:ext cx="7885113" cy="1117600"/>
          </a:xfrm>
          <a:prstGeom prst="rect">
            <a:avLst/>
          </a:prstGeom>
          <a:noFill/>
          <a:ln w="9525">
            <a:noFill/>
            <a:miter lim="800000"/>
            <a:headEnd/>
            <a:tailEnd/>
          </a:ln>
        </p:spPr>
      </p:pic>
      <p:pic>
        <p:nvPicPr>
          <p:cNvPr id="81922" name="Picture 2"/>
          <p:cNvPicPr>
            <a:picLocks noChangeAspect="1" noChangeArrowheads="1"/>
          </p:cNvPicPr>
          <p:nvPr/>
        </p:nvPicPr>
        <p:blipFill>
          <a:blip r:embed="rId4" cstate="print"/>
          <a:srcRect/>
          <a:stretch>
            <a:fillRect/>
          </a:stretch>
        </p:blipFill>
        <p:spPr bwMode="auto">
          <a:xfrm>
            <a:off x="439738" y="2786063"/>
            <a:ext cx="6111875" cy="492125"/>
          </a:xfrm>
          <a:prstGeom prst="rect">
            <a:avLst/>
          </a:prstGeom>
          <a:noFill/>
          <a:ln w="9525">
            <a:noFill/>
            <a:miter lim="800000"/>
            <a:headEnd/>
            <a:tailEnd/>
          </a:ln>
        </p:spPr>
      </p:pic>
      <p:pic>
        <p:nvPicPr>
          <p:cNvPr id="81923" name="Picture 3"/>
          <p:cNvPicPr>
            <a:picLocks noChangeAspect="1" noChangeArrowheads="1"/>
          </p:cNvPicPr>
          <p:nvPr/>
        </p:nvPicPr>
        <p:blipFill>
          <a:blip r:embed="rId5" cstate="print"/>
          <a:srcRect/>
          <a:stretch>
            <a:fillRect/>
          </a:stretch>
        </p:blipFill>
        <p:spPr bwMode="auto">
          <a:xfrm>
            <a:off x="439738" y="3286125"/>
            <a:ext cx="7307262" cy="1609725"/>
          </a:xfrm>
          <a:prstGeom prst="rect">
            <a:avLst/>
          </a:prstGeom>
          <a:noFill/>
          <a:ln w="9525">
            <a:noFill/>
            <a:miter lim="800000"/>
            <a:headEnd/>
            <a:tailEnd/>
          </a:ln>
        </p:spPr>
      </p:pic>
      <p:pic>
        <p:nvPicPr>
          <p:cNvPr id="81924" name="Picture 4"/>
          <p:cNvPicPr>
            <a:picLocks noChangeAspect="1" noChangeArrowheads="1"/>
          </p:cNvPicPr>
          <p:nvPr/>
        </p:nvPicPr>
        <p:blipFill>
          <a:blip r:embed="rId6" cstate="print"/>
          <a:srcRect b="4318"/>
          <a:stretch>
            <a:fillRect/>
          </a:stretch>
        </p:blipFill>
        <p:spPr bwMode="auto">
          <a:xfrm>
            <a:off x="439738" y="4857750"/>
            <a:ext cx="7316787" cy="151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
                                            <p:bg/>
                                          </p:spTgt>
                                        </p:tgtEl>
                                        <p:attrNameLst>
                                          <p:attrName>style.visibility</p:attrName>
                                        </p:attrNameLst>
                                      </p:cBhvr>
                                      <p:to>
                                        <p:strVal val="visible"/>
                                      </p:to>
                                    </p:set>
                                    <p:animEffect transition="in" filter="wipe(up)">
                                      <p:cBhvr>
                                        <p:cTn id="7" dur="500"/>
                                        <p:tgtEl>
                                          <p:spTgt spid="76">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xEl>
                                              <p:pRg st="0" end="0"/>
                                            </p:txEl>
                                          </p:spTgt>
                                        </p:tgtEl>
                                        <p:attrNameLst>
                                          <p:attrName>style.visibility</p:attrName>
                                        </p:attrNameLst>
                                      </p:cBhvr>
                                      <p:to>
                                        <p:strVal val="visible"/>
                                      </p:to>
                                    </p:set>
                                    <p:animEffect transition="in" filter="wipe(up)">
                                      <p:cBhvr>
                                        <p:cTn id="10" dur="500"/>
                                        <p:tgtEl>
                                          <p:spTgt spid="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22"/>
                                        </p:tgtEl>
                                        <p:attrNameLst>
                                          <p:attrName>style.visibility</p:attrName>
                                        </p:attrNameLst>
                                      </p:cBhvr>
                                      <p:to>
                                        <p:strVal val="visible"/>
                                      </p:to>
                                    </p:set>
                                    <p:animEffect transition="in" filter="fade">
                                      <p:cBhvr>
                                        <p:cTn id="20" dur="2000"/>
                                        <p:tgtEl>
                                          <p:spTgt spid="819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23"/>
                                        </p:tgtEl>
                                        <p:attrNameLst>
                                          <p:attrName>style.visibility</p:attrName>
                                        </p:attrNameLst>
                                      </p:cBhvr>
                                      <p:to>
                                        <p:strVal val="visible"/>
                                      </p:to>
                                    </p:set>
                                    <p:animEffect transition="in" filter="fade">
                                      <p:cBhvr>
                                        <p:cTn id="25" dur="2000"/>
                                        <p:tgtEl>
                                          <p:spTgt spid="819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1924"/>
                                        </p:tgtEl>
                                        <p:attrNameLst>
                                          <p:attrName>style.visibility</p:attrName>
                                        </p:attrNameLst>
                                      </p:cBhvr>
                                      <p:to>
                                        <p:strVal val="visible"/>
                                      </p:to>
                                    </p:set>
                                    <p:animEffect transition="in" filter="fade">
                                      <p:cBhvr>
                                        <p:cTn id="30" dur="20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142844" y="142875"/>
            <a:ext cx="6805644" cy="714375"/>
          </a:xfrm>
        </p:spPr>
        <p:txBody>
          <a:bodyPr anchor="b"/>
          <a:lstStyle/>
          <a:p>
            <a:pPr eaLnBrk="1" hangingPunct="1"/>
            <a:r>
              <a:rPr lang="sr-Latn-BA" sz="3600" b="1" dirty="0" smtClean="0">
                <a:solidFill>
                  <a:schemeClr val="tx1"/>
                </a:solidFill>
              </a:rPr>
              <a:t>Semantic capacity of BPM </a:t>
            </a:r>
            <a:r>
              <a:rPr lang="sr-Latn-BA" sz="2000" dirty="0" smtClean="0">
                <a:solidFill>
                  <a:schemeClr val="tx1"/>
                </a:solidFill>
              </a:rPr>
              <a:t>(4/</a:t>
            </a:r>
            <a:r>
              <a:rPr lang="en-US" sz="2000" dirty="0" smtClean="0">
                <a:solidFill>
                  <a:schemeClr val="tx1"/>
                </a:solidFill>
              </a:rPr>
              <a:t>8</a:t>
            </a:r>
            <a:r>
              <a:rPr lang="sr-Latn-BA" sz="2000" dirty="0" smtClean="0">
                <a:solidFill>
                  <a:schemeClr val="tx1"/>
                </a:solidFill>
              </a:rPr>
              <a:t>)</a:t>
            </a:r>
            <a:endParaRPr lang="en-US" sz="2000" dirty="0" smtClean="0">
              <a:solidFill>
                <a:schemeClr val="tx1"/>
              </a:solidFill>
            </a:endParaRPr>
          </a:p>
        </p:txBody>
      </p:sp>
      <p:sp>
        <p:nvSpPr>
          <p:cNvPr id="76" name="Rectangle 3"/>
          <p:cNvSpPr txBox="1">
            <a:spLocks noChangeArrowheads="1"/>
          </p:cNvSpPr>
          <p:nvPr/>
        </p:nvSpPr>
        <p:spPr bwMode="auto">
          <a:xfrm>
            <a:off x="142875" y="1071563"/>
            <a:ext cx="5429250"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Subsequent usage of activated existing objects</a:t>
            </a:r>
          </a:p>
        </p:txBody>
      </p:sp>
      <p:sp>
        <p:nvSpPr>
          <p:cNvPr id="21508" name="Rectangle 11"/>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sr-Latn-BA"/>
          </a:p>
        </p:txBody>
      </p:sp>
      <p:sp>
        <p:nvSpPr>
          <p:cNvPr id="21509" name="Rectangle 13"/>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sr-Latn-BA"/>
          </a:p>
        </p:txBody>
      </p:sp>
      <p:sp>
        <p:nvSpPr>
          <p:cNvPr id="21510" name="Rectangle 15"/>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endParaRPr lang="sr-Latn-BA"/>
          </a:p>
        </p:txBody>
      </p:sp>
      <p:sp>
        <p:nvSpPr>
          <p:cNvPr id="21511" name="Rectangle 17"/>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sr-Latn-BA"/>
          </a:p>
        </p:txBody>
      </p:sp>
      <p:sp>
        <p:nvSpPr>
          <p:cNvPr id="21512" name="Rectangle 1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sr-Latn-BA"/>
          </a:p>
        </p:txBody>
      </p:sp>
      <p:pic>
        <p:nvPicPr>
          <p:cNvPr id="13" name="Picture 12" descr="fig_03.jpg"/>
          <p:cNvPicPr>
            <a:picLocks noChangeAspect="1"/>
          </p:cNvPicPr>
          <p:nvPr/>
        </p:nvPicPr>
        <p:blipFill>
          <a:blip r:embed="rId3" cstate="print"/>
          <a:srcRect/>
          <a:stretch>
            <a:fillRect/>
          </a:stretch>
        </p:blipFill>
        <p:spPr bwMode="auto">
          <a:xfrm>
            <a:off x="928688" y="1643063"/>
            <a:ext cx="7254875" cy="2740025"/>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857250" y="4643438"/>
            <a:ext cx="7305675" cy="1609725"/>
          </a:xfrm>
          <a:prstGeom prst="rect">
            <a:avLst/>
          </a:prstGeom>
          <a:noFill/>
          <a:ln w="9525">
            <a:noFill/>
            <a:miter lim="800000"/>
            <a:headEnd/>
            <a:tailEnd/>
          </a:ln>
        </p:spPr>
      </p:pic>
      <p:sp>
        <p:nvSpPr>
          <p:cNvPr id="16" name="Content Placeholder 2"/>
          <p:cNvSpPr>
            <a:spLocks/>
          </p:cNvSpPr>
          <p:nvPr/>
        </p:nvSpPr>
        <p:spPr bwMode="auto">
          <a:xfrm>
            <a:off x="7000875" y="1714500"/>
            <a:ext cx="1873250" cy="360363"/>
          </a:xfrm>
          <a:prstGeom prst="rect">
            <a:avLst/>
          </a:prstGeom>
          <a:solidFill>
            <a:srgbClr val="006600"/>
          </a:solidFill>
          <a:ln w="9525">
            <a:noFill/>
            <a:miter lim="800000"/>
            <a:headEnd/>
            <a:tailEnd/>
          </a:ln>
        </p:spPr>
        <p:txBody>
          <a:bodyPr/>
          <a:lstStyle/>
          <a:p>
            <a:pPr marL="342900" indent="-342900" algn="ctr" eaLnBrk="0" hangingPunct="0">
              <a:lnSpc>
                <a:spcPct val="90000"/>
              </a:lnSpc>
              <a:spcBef>
                <a:spcPts val="300"/>
              </a:spcBef>
              <a:buClr>
                <a:schemeClr val="tx2"/>
              </a:buClr>
              <a:buSzPct val="70000"/>
            </a:pPr>
            <a:r>
              <a:rPr lang="sr-Latn-BA" sz="2000" b="1">
                <a:solidFill>
                  <a:schemeClr val="bg1"/>
                </a:solidFill>
              </a:rPr>
              <a:t>eo</a:t>
            </a:r>
            <a:r>
              <a:rPr lang="en-US" sz="2000" b="1">
                <a:solidFill>
                  <a:schemeClr val="bg1"/>
                </a:solidFill>
              </a:rPr>
              <a:t>_</a:t>
            </a:r>
            <a:r>
              <a:rPr lang="sr-Latn-BA" sz="2000" b="1">
                <a:solidFill>
                  <a:schemeClr val="bg1"/>
                </a:solidFill>
                <a:sym typeface="Symbol" pitchFamily="18" charset="2"/>
              </a:rPr>
              <a:t>state</a:t>
            </a:r>
            <a:r>
              <a:rPr lang="en-US" sz="2000" b="1">
                <a:solidFill>
                  <a:schemeClr val="bg1"/>
                </a:solidFill>
              </a:rPr>
              <a:t> = </a:t>
            </a:r>
            <a:r>
              <a:rPr lang="sr-Latn-BA" sz="2000" b="1">
                <a:solidFill>
                  <a:schemeClr val="bg1"/>
                </a:solidFill>
              </a:rPr>
              <a:t>go</a:t>
            </a:r>
            <a:endParaRPr lang="sr-Latn-BA" sz="200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
                                            <p:bg/>
                                          </p:spTgt>
                                        </p:tgtEl>
                                        <p:attrNameLst>
                                          <p:attrName>style.visibility</p:attrName>
                                        </p:attrNameLst>
                                      </p:cBhvr>
                                      <p:to>
                                        <p:strVal val="visible"/>
                                      </p:to>
                                    </p:set>
                                    <p:animEffect transition="in" filter="wipe(up)">
                                      <p:cBhvr>
                                        <p:cTn id="7" dur="500"/>
                                        <p:tgtEl>
                                          <p:spTgt spid="76">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xEl>
                                              <p:pRg st="0" end="0"/>
                                            </p:txEl>
                                          </p:spTgt>
                                        </p:tgtEl>
                                        <p:attrNameLst>
                                          <p:attrName>style.visibility</p:attrName>
                                        </p:attrNameLst>
                                      </p:cBhvr>
                                      <p:to>
                                        <p:strVal val="visible"/>
                                      </p:to>
                                    </p:set>
                                    <p:animEffect transition="in" filter="wipe(up)">
                                      <p:cBhvr>
                                        <p:cTn id="10" dur="500"/>
                                        <p:tgtEl>
                                          <p:spTgt spid="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142844" y="142875"/>
            <a:ext cx="6805644" cy="714375"/>
          </a:xfrm>
        </p:spPr>
        <p:txBody>
          <a:bodyPr anchor="b"/>
          <a:lstStyle/>
          <a:p>
            <a:pPr eaLnBrk="1" hangingPunct="1"/>
            <a:r>
              <a:rPr lang="sr-Latn-BA" sz="3600" b="1" dirty="0" smtClean="0">
                <a:solidFill>
                  <a:schemeClr val="tx1"/>
                </a:solidFill>
              </a:rPr>
              <a:t>Semantic capacity of BPM </a:t>
            </a:r>
            <a:r>
              <a:rPr lang="sr-Latn-BA" sz="2000" dirty="0" smtClean="0">
                <a:solidFill>
                  <a:schemeClr val="tx1"/>
                </a:solidFill>
              </a:rPr>
              <a:t>(5/</a:t>
            </a:r>
            <a:r>
              <a:rPr lang="en-US" sz="2000" dirty="0" smtClean="0">
                <a:solidFill>
                  <a:schemeClr val="tx1"/>
                </a:solidFill>
              </a:rPr>
              <a:t>8</a:t>
            </a:r>
            <a:r>
              <a:rPr lang="sr-Latn-BA" sz="2000" dirty="0" smtClean="0">
                <a:solidFill>
                  <a:schemeClr val="tx1"/>
                </a:solidFill>
              </a:rPr>
              <a:t>)</a:t>
            </a:r>
            <a:endParaRPr lang="en-US" sz="2000" dirty="0" smtClean="0">
              <a:solidFill>
                <a:schemeClr val="tx1"/>
              </a:solidFill>
            </a:endParaRPr>
          </a:p>
        </p:txBody>
      </p:sp>
      <p:sp>
        <p:nvSpPr>
          <p:cNvPr id="76" name="Rectangle 3"/>
          <p:cNvSpPr txBox="1">
            <a:spLocks noChangeArrowheads="1"/>
          </p:cNvSpPr>
          <p:nvPr/>
        </p:nvSpPr>
        <p:spPr bwMode="auto">
          <a:xfrm>
            <a:off x="142875" y="1071563"/>
            <a:ext cx="3357563"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OBJECT-OBJECT associations</a:t>
            </a:r>
          </a:p>
        </p:txBody>
      </p:sp>
      <p:sp>
        <p:nvSpPr>
          <p:cNvPr id="12" name="Content Placeholder 2"/>
          <p:cNvSpPr>
            <a:spLocks/>
          </p:cNvSpPr>
          <p:nvPr/>
        </p:nvSpPr>
        <p:spPr bwMode="auto">
          <a:xfrm>
            <a:off x="142875" y="1563688"/>
            <a:ext cx="8786813" cy="1571625"/>
          </a:xfrm>
          <a:prstGeom prst="rect">
            <a:avLst/>
          </a:prstGeom>
          <a:noFill/>
          <a:ln w="9525">
            <a:noFill/>
            <a:miter lim="800000"/>
            <a:headEnd/>
            <a:tailEnd/>
          </a:ln>
        </p:spPr>
        <p:txBody>
          <a:bodyPr/>
          <a:lstStyle/>
          <a:p>
            <a:pPr marL="342900" indent="-342900" eaLnBrk="0" hangingPunct="0">
              <a:spcBef>
                <a:spcPct val="20000"/>
              </a:spcBef>
              <a:buClr>
                <a:schemeClr val="tx2"/>
              </a:buClr>
              <a:buSzPct val="70000"/>
            </a:pPr>
            <a:r>
              <a:rPr lang="en-US" sz="2000" b="1">
                <a:latin typeface="Calibri" pitchFamily="34" charset="0"/>
              </a:rPr>
              <a:t>Suarez</a:t>
            </a:r>
            <a:r>
              <a:rPr lang="sr-Latn-BA" sz="2000" b="1">
                <a:latin typeface="Calibri" pitchFamily="34" charset="0"/>
              </a:rPr>
              <a:t> et al. </a:t>
            </a:r>
            <a:r>
              <a:rPr lang="sr-Latn-BA" sz="2000">
                <a:latin typeface="Calibri" pitchFamily="34" charset="0"/>
              </a:rPr>
              <a:t>(</a:t>
            </a:r>
            <a:r>
              <a:rPr lang="sr-Latn-BA" sz="2000">
                <a:solidFill>
                  <a:srgbClr val="FF0000"/>
                </a:solidFill>
                <a:latin typeface="Calibri" pitchFamily="34" charset="0"/>
              </a:rPr>
              <a:t>WCE 2008</a:t>
            </a:r>
            <a:r>
              <a:rPr lang="sr-Latn-BA" sz="2000">
                <a:latin typeface="Calibri" pitchFamily="34" charset="0"/>
              </a:rPr>
              <a:t>) </a:t>
            </a:r>
          </a:p>
          <a:p>
            <a:pPr marL="342900" indent="-342900" eaLnBrk="0" hangingPunct="0">
              <a:spcBef>
                <a:spcPts val="300"/>
              </a:spcBef>
              <a:buClr>
                <a:schemeClr val="tx2"/>
              </a:buClr>
              <a:buSzPct val="70000"/>
            </a:pPr>
            <a:r>
              <a:rPr lang="sr-Latn-BA" sz="2000">
                <a:latin typeface="Calibri" pitchFamily="34" charset="0"/>
              </a:rPr>
              <a:t>	</a:t>
            </a:r>
            <a:r>
              <a:rPr lang="sr-Latn-BA">
                <a:latin typeface="Calibri" pitchFamily="34" charset="0"/>
              </a:rPr>
              <a:t>Proposal for a</a:t>
            </a:r>
            <a:r>
              <a:rPr lang="en-US">
                <a:latin typeface="Calibri" pitchFamily="34" charset="0"/>
              </a:rPr>
              <a:t>utomatic </a:t>
            </a:r>
            <a:r>
              <a:rPr lang="sr-Latn-BA">
                <a:latin typeface="Calibri" pitchFamily="34" charset="0"/>
              </a:rPr>
              <a:t>creation of </a:t>
            </a:r>
            <a:r>
              <a:rPr lang="sr-Latn-BA" b="1">
                <a:solidFill>
                  <a:srgbClr val="000099"/>
                </a:solidFill>
                <a:latin typeface="Calibri" pitchFamily="34" charset="0"/>
              </a:rPr>
              <a:t>associations for actions that have input and output objects</a:t>
            </a:r>
            <a:r>
              <a:rPr lang="sr-Latn-BA">
                <a:latin typeface="Calibri" pitchFamily="34" charset="0"/>
              </a:rPr>
              <a:t>, as</a:t>
            </a:r>
            <a:r>
              <a:rPr lang="en-US">
                <a:latin typeface="Calibri" pitchFamily="34" charset="0"/>
              </a:rPr>
              <a:t> </a:t>
            </a:r>
            <a:r>
              <a:rPr lang="sr-Latn-BA">
                <a:latin typeface="Calibri" pitchFamily="34" charset="0"/>
              </a:rPr>
              <a:t>direct mapping of those actions to the respective associations between </a:t>
            </a:r>
            <a:r>
              <a:rPr lang="en-US">
                <a:latin typeface="Calibri" pitchFamily="34" charset="0"/>
              </a:rPr>
              <a:t>corresponding </a:t>
            </a:r>
            <a:r>
              <a:rPr lang="sr-Latn-BA">
                <a:latin typeface="Calibri" pitchFamily="34" charset="0"/>
              </a:rPr>
              <a:t>classes, but </a:t>
            </a:r>
            <a:r>
              <a:rPr lang="sr-Latn-BA" b="1">
                <a:solidFill>
                  <a:srgbClr val="FF0000"/>
                </a:solidFill>
                <a:latin typeface="Calibri" pitchFamily="34" charset="0"/>
              </a:rPr>
              <a:t>without any explicit rule for automated generation of association end multiplicities</a:t>
            </a:r>
            <a:endParaRPr lang="en-US" b="1">
              <a:solidFill>
                <a:srgbClr val="FF0000"/>
              </a:solidFill>
              <a:latin typeface="Calibri" pitchFamily="34" charset="0"/>
            </a:endParaRPr>
          </a:p>
          <a:p>
            <a:pPr marL="342900" indent="-342900" eaLnBrk="0" hangingPunct="0">
              <a:spcBef>
                <a:spcPct val="20000"/>
              </a:spcBef>
              <a:buClr>
                <a:schemeClr val="tx2"/>
              </a:buClr>
              <a:buSzPct val="70000"/>
              <a:buFont typeface="Wingdings" pitchFamily="2" charset="2"/>
              <a:buChar char="l"/>
            </a:pPr>
            <a:endParaRPr lang="en-US" sz="2000">
              <a:latin typeface="Calibri" pitchFamily="34" charset="0"/>
            </a:endParaRPr>
          </a:p>
        </p:txBody>
      </p:sp>
      <p:sp>
        <p:nvSpPr>
          <p:cNvPr id="20" name="Content Placeholder 2"/>
          <p:cNvSpPr>
            <a:spLocks/>
          </p:cNvSpPr>
          <p:nvPr/>
        </p:nvSpPr>
        <p:spPr bwMode="auto">
          <a:xfrm>
            <a:off x="142875" y="3143250"/>
            <a:ext cx="9001125" cy="785813"/>
          </a:xfrm>
          <a:prstGeom prst="rect">
            <a:avLst/>
          </a:prstGeom>
          <a:noFill/>
          <a:ln w="9525">
            <a:noFill/>
            <a:miter lim="800000"/>
            <a:headEnd/>
            <a:tailEnd/>
          </a:ln>
        </p:spPr>
        <p:txBody>
          <a:bodyPr/>
          <a:lstStyle/>
          <a:p>
            <a:pPr marL="342900" indent="-342900" eaLnBrk="0" hangingPunct="0">
              <a:spcBef>
                <a:spcPts val="600"/>
              </a:spcBef>
              <a:buClr>
                <a:schemeClr val="tx2"/>
              </a:buClr>
              <a:buSzPct val="70000"/>
            </a:pPr>
            <a:r>
              <a:rPr lang="sr-Latn-BA" sz="2000" b="1">
                <a:solidFill>
                  <a:srgbClr val="FF0000"/>
                </a:solidFill>
                <a:latin typeface="Calibri" pitchFamily="34" charset="0"/>
              </a:rPr>
              <a:t>Our proposal</a:t>
            </a:r>
            <a:r>
              <a:rPr lang="sr-Latn-BA" sz="2000">
                <a:solidFill>
                  <a:srgbClr val="FF0000"/>
                </a:solidFill>
                <a:latin typeface="Calibri" pitchFamily="34" charset="0"/>
              </a:rPr>
              <a:t>     </a:t>
            </a:r>
          </a:p>
          <a:p>
            <a:pPr marL="342900" indent="-342900" eaLnBrk="0" hangingPunct="0">
              <a:spcBef>
                <a:spcPts val="300"/>
              </a:spcBef>
              <a:buClr>
                <a:schemeClr val="tx2"/>
              </a:buClr>
              <a:buSzPct val="70000"/>
            </a:pPr>
            <a:r>
              <a:rPr lang="sr-Latn-BA" sz="2000" b="1">
                <a:solidFill>
                  <a:srgbClr val="000099"/>
                </a:solidFill>
                <a:latin typeface="Calibri" pitchFamily="34" charset="0"/>
              </a:rPr>
              <a:t>	</a:t>
            </a:r>
            <a:r>
              <a:rPr lang="sr-Latn-BA" b="1">
                <a:solidFill>
                  <a:srgbClr val="000099"/>
                </a:solidFill>
                <a:latin typeface="Calibri" pitchFamily="34" charset="0"/>
              </a:rPr>
              <a:t>Direct mapping of such action into the set of binary associations</a:t>
            </a:r>
          </a:p>
        </p:txBody>
      </p:sp>
      <p:sp>
        <p:nvSpPr>
          <p:cNvPr id="21" name="Content Placeholder 2"/>
          <p:cNvSpPr>
            <a:spLocks/>
          </p:cNvSpPr>
          <p:nvPr/>
        </p:nvSpPr>
        <p:spPr bwMode="auto">
          <a:xfrm>
            <a:off x="142875" y="3857625"/>
            <a:ext cx="9001125" cy="428625"/>
          </a:xfrm>
          <a:prstGeom prst="rect">
            <a:avLst/>
          </a:prstGeom>
          <a:noFill/>
          <a:ln w="9525">
            <a:noFill/>
            <a:miter lim="800000"/>
            <a:headEnd/>
            <a:tailEnd/>
          </a:ln>
        </p:spPr>
        <p:txBody>
          <a:bodyPr/>
          <a:lstStyle/>
          <a:p>
            <a:pPr marL="342900" indent="-342900" eaLnBrk="0" hangingPunct="0">
              <a:lnSpc>
                <a:spcPct val="90000"/>
              </a:lnSpc>
              <a:spcBef>
                <a:spcPts val="300"/>
              </a:spcBef>
              <a:buClr>
                <a:schemeClr val="tx2"/>
              </a:buClr>
              <a:buSzPct val="70000"/>
            </a:pPr>
            <a:r>
              <a:rPr lang="sr-Latn-BA" sz="2000" b="1">
                <a:solidFill>
                  <a:srgbClr val="000099"/>
                </a:solidFill>
                <a:latin typeface="Calibri" pitchFamily="34" charset="0"/>
              </a:rPr>
              <a:t>	</a:t>
            </a:r>
            <a:r>
              <a:rPr lang="sr-Latn-BA">
                <a:latin typeface="Calibri" pitchFamily="34" charset="0"/>
              </a:rPr>
              <a:t>Classification of actions regarding the </a:t>
            </a:r>
            <a:r>
              <a:rPr lang="sr-Latn-BA" b="1">
                <a:latin typeface="Calibri" pitchFamily="34" charset="0"/>
              </a:rPr>
              <a:t>number of different type of IOs and OOs</a:t>
            </a:r>
            <a:endParaRPr lang="en-US" sz="2000" b="1">
              <a:latin typeface="Calibri" pitchFamily="34" charset="0"/>
            </a:endParaRPr>
          </a:p>
        </p:txBody>
      </p:sp>
      <p:pic>
        <p:nvPicPr>
          <p:cNvPr id="30" name="Picture 29" descr="fig_04.jpg"/>
          <p:cNvPicPr>
            <a:picLocks noChangeAspect="1"/>
          </p:cNvPicPr>
          <p:nvPr/>
        </p:nvPicPr>
        <p:blipFill>
          <a:blip r:embed="rId3" cstate="print"/>
          <a:srcRect/>
          <a:stretch>
            <a:fillRect/>
          </a:stretch>
        </p:blipFill>
        <p:spPr bwMode="auto">
          <a:xfrm>
            <a:off x="642938" y="4357688"/>
            <a:ext cx="7910512" cy="201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
                                            <p:bg/>
                                          </p:spTgt>
                                        </p:tgtEl>
                                        <p:attrNameLst>
                                          <p:attrName>style.visibility</p:attrName>
                                        </p:attrNameLst>
                                      </p:cBhvr>
                                      <p:to>
                                        <p:strVal val="visible"/>
                                      </p:to>
                                    </p:set>
                                    <p:animEffect transition="in" filter="wipe(up)">
                                      <p:cBhvr>
                                        <p:cTn id="7" dur="500"/>
                                        <p:tgtEl>
                                          <p:spTgt spid="76">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xEl>
                                              <p:pRg st="0" end="0"/>
                                            </p:txEl>
                                          </p:spTgt>
                                        </p:tgtEl>
                                        <p:attrNameLst>
                                          <p:attrName>style.visibility</p:attrName>
                                        </p:attrNameLst>
                                      </p:cBhvr>
                                      <p:to>
                                        <p:strVal val="visible"/>
                                      </p:to>
                                    </p:set>
                                    <p:animEffect transition="in" filter="wipe(up)">
                                      <p:cBhvr>
                                        <p:cTn id="10" dur="500"/>
                                        <p:tgtEl>
                                          <p:spTgt spid="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nimBg="1"/>
      <p:bldP spid="12"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142844" y="274638"/>
            <a:ext cx="6877081" cy="582594"/>
          </a:xfrm>
        </p:spPr>
        <p:txBody>
          <a:bodyPr anchor="b"/>
          <a:lstStyle/>
          <a:p>
            <a:pPr eaLnBrk="1" hangingPunct="1"/>
            <a:r>
              <a:rPr lang="sr-Latn-BA" sz="3600" b="1" dirty="0" smtClean="0">
                <a:solidFill>
                  <a:schemeClr val="tx1"/>
                </a:solidFill>
              </a:rPr>
              <a:t>Semantic capacity of BPM </a:t>
            </a:r>
            <a:r>
              <a:rPr lang="sr-Latn-BA" sz="2000" dirty="0" smtClean="0">
                <a:solidFill>
                  <a:schemeClr val="tx1"/>
                </a:solidFill>
              </a:rPr>
              <a:t>(</a:t>
            </a:r>
            <a:r>
              <a:rPr lang="en-US" sz="2000" dirty="0" smtClean="0">
                <a:solidFill>
                  <a:schemeClr val="tx1"/>
                </a:solidFill>
              </a:rPr>
              <a:t>6</a:t>
            </a:r>
            <a:r>
              <a:rPr lang="sr-Latn-BA" sz="2000" dirty="0" smtClean="0">
                <a:solidFill>
                  <a:schemeClr val="tx1"/>
                </a:solidFill>
              </a:rPr>
              <a:t>/</a:t>
            </a:r>
            <a:r>
              <a:rPr lang="en-US" sz="2000" dirty="0" smtClean="0">
                <a:solidFill>
                  <a:schemeClr val="tx1"/>
                </a:solidFill>
              </a:rPr>
              <a:t>8</a:t>
            </a:r>
            <a:r>
              <a:rPr lang="sr-Latn-BA" sz="2000" dirty="0" smtClean="0">
                <a:solidFill>
                  <a:schemeClr val="tx1"/>
                </a:solidFill>
              </a:rPr>
              <a:t>)</a:t>
            </a:r>
            <a:endParaRPr lang="en-US" sz="2000" dirty="0" smtClean="0">
              <a:solidFill>
                <a:schemeClr val="tx1"/>
              </a:solidFill>
            </a:endParaRPr>
          </a:p>
        </p:txBody>
      </p:sp>
      <p:pic>
        <p:nvPicPr>
          <p:cNvPr id="1049" name="Picture 25" descr="fig_07"/>
          <p:cNvPicPr>
            <a:picLocks noChangeAspect="1" noChangeArrowheads="1"/>
          </p:cNvPicPr>
          <p:nvPr/>
        </p:nvPicPr>
        <p:blipFill>
          <a:blip r:embed="rId3" cstate="print"/>
          <a:srcRect/>
          <a:stretch>
            <a:fillRect/>
          </a:stretch>
        </p:blipFill>
        <p:spPr bwMode="auto">
          <a:xfrm>
            <a:off x="611188" y="1700213"/>
            <a:ext cx="8097837" cy="4548187"/>
          </a:xfrm>
          <a:prstGeom prst="rect">
            <a:avLst/>
          </a:prstGeom>
          <a:noFill/>
          <a:ln w="9525">
            <a:noFill/>
            <a:miter lim="800000"/>
            <a:headEnd/>
            <a:tailEnd/>
          </a:ln>
        </p:spPr>
      </p:pic>
      <p:sp>
        <p:nvSpPr>
          <p:cNvPr id="76" name="Rectangle 3"/>
          <p:cNvSpPr txBox="1">
            <a:spLocks noChangeArrowheads="1"/>
          </p:cNvSpPr>
          <p:nvPr/>
        </p:nvSpPr>
        <p:spPr bwMode="auto">
          <a:xfrm>
            <a:off x="179388" y="1125538"/>
            <a:ext cx="4824412"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SISO </a:t>
            </a:r>
            <a:r>
              <a:rPr lang="en-US" sz="2000" b="1">
                <a:solidFill>
                  <a:srgbClr val="FF0000"/>
                </a:solidFill>
                <a:latin typeface="Calibri" pitchFamily="34" charset="0"/>
              </a:rPr>
              <a:t>(</a:t>
            </a:r>
            <a:r>
              <a:rPr lang="sr-Latn-BA" sz="2000" b="1">
                <a:solidFill>
                  <a:srgbClr val="FF0000"/>
                </a:solidFill>
                <a:latin typeface="Calibri" pitchFamily="34" charset="0"/>
              </a:rPr>
              <a:t>Single Input / Single Output</a:t>
            </a:r>
            <a:r>
              <a:rPr lang="en-US" sz="2000" b="1">
                <a:solidFill>
                  <a:srgbClr val="FF0000"/>
                </a:solidFill>
                <a:latin typeface="Calibri" pitchFamily="34" charset="0"/>
              </a:rPr>
              <a:t>) actions</a:t>
            </a:r>
            <a:endParaRPr lang="sr-Latn-BA" sz="2000" b="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
                                            <p:bg/>
                                          </p:spTgt>
                                        </p:tgtEl>
                                        <p:attrNameLst>
                                          <p:attrName>style.visibility</p:attrName>
                                        </p:attrNameLst>
                                      </p:cBhvr>
                                      <p:to>
                                        <p:strVal val="visible"/>
                                      </p:to>
                                    </p:set>
                                    <p:animEffect transition="in" filter="wipe(up)">
                                      <p:cBhvr>
                                        <p:cTn id="7" dur="500"/>
                                        <p:tgtEl>
                                          <p:spTgt spid="76">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xEl>
                                              <p:pRg st="0" end="0"/>
                                            </p:txEl>
                                          </p:spTgt>
                                        </p:tgtEl>
                                        <p:attrNameLst>
                                          <p:attrName>style.visibility</p:attrName>
                                        </p:attrNameLst>
                                      </p:cBhvr>
                                      <p:to>
                                        <p:strVal val="visible"/>
                                      </p:to>
                                    </p:set>
                                    <p:animEffect transition="in" filter="wipe(up)">
                                      <p:cBhvr>
                                        <p:cTn id="10" dur="500"/>
                                        <p:tgtEl>
                                          <p:spTgt spid="7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49"/>
                                        </p:tgtEl>
                                        <p:attrNameLst>
                                          <p:attrName>style.visibility</p:attrName>
                                        </p:attrNameLst>
                                      </p:cBhvr>
                                      <p:to>
                                        <p:strVal val="visible"/>
                                      </p:to>
                                    </p:set>
                                    <p:animEffect transition="in" filter="fade">
                                      <p:cBhvr>
                                        <p:cTn id="14" dur="20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a:xfrm>
            <a:off x="142844" y="274638"/>
            <a:ext cx="6877081" cy="582594"/>
          </a:xfrm>
        </p:spPr>
        <p:txBody>
          <a:bodyPr anchor="b"/>
          <a:lstStyle/>
          <a:p>
            <a:pPr eaLnBrk="1" hangingPunct="1"/>
            <a:r>
              <a:rPr lang="sr-Latn-BA" sz="3600" b="1" dirty="0" smtClean="0">
                <a:solidFill>
                  <a:schemeClr val="tx1"/>
                </a:solidFill>
              </a:rPr>
              <a:t>Semantic capacity of BPM </a:t>
            </a:r>
            <a:r>
              <a:rPr lang="sr-Latn-BA" sz="1800" dirty="0" smtClean="0">
                <a:solidFill>
                  <a:schemeClr val="tx1"/>
                </a:solidFill>
              </a:rPr>
              <a:t>(</a:t>
            </a:r>
            <a:r>
              <a:rPr lang="en-US" sz="1800" dirty="0" smtClean="0">
                <a:solidFill>
                  <a:schemeClr val="tx1"/>
                </a:solidFill>
              </a:rPr>
              <a:t>7</a:t>
            </a:r>
            <a:r>
              <a:rPr lang="sr-Latn-BA" sz="1800" dirty="0" smtClean="0">
                <a:solidFill>
                  <a:schemeClr val="tx1"/>
                </a:solidFill>
              </a:rPr>
              <a:t>/</a:t>
            </a:r>
            <a:r>
              <a:rPr lang="en-US" sz="1800" dirty="0" smtClean="0">
                <a:solidFill>
                  <a:schemeClr val="tx1"/>
                </a:solidFill>
              </a:rPr>
              <a:t>8</a:t>
            </a:r>
            <a:r>
              <a:rPr lang="sr-Latn-BA" sz="1800" dirty="0" smtClean="0">
                <a:solidFill>
                  <a:schemeClr val="tx1"/>
                </a:solidFill>
              </a:rPr>
              <a:t>)</a:t>
            </a:r>
            <a:endParaRPr lang="en-US" sz="2000" dirty="0" smtClean="0">
              <a:solidFill>
                <a:schemeClr val="tx1"/>
              </a:solidFill>
            </a:endParaRPr>
          </a:p>
        </p:txBody>
      </p:sp>
      <p:sp>
        <p:nvSpPr>
          <p:cNvPr id="25" name="Rectangle 3"/>
          <p:cNvSpPr txBox="1">
            <a:spLocks noChangeArrowheads="1"/>
          </p:cNvSpPr>
          <p:nvPr/>
        </p:nvSpPr>
        <p:spPr bwMode="auto">
          <a:xfrm>
            <a:off x="179388" y="1125538"/>
            <a:ext cx="8869362" cy="43180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Formal rule for mapping SISO tuple into the set of binary associations</a:t>
            </a:r>
            <a:endParaRPr lang="en-US" sz="2000" b="1">
              <a:solidFill>
                <a:srgbClr val="FF0000"/>
              </a:solidFill>
              <a:latin typeface="Calibri" pitchFamily="34" charset="0"/>
            </a:endParaRPr>
          </a:p>
        </p:txBody>
      </p:sp>
      <p:grpSp>
        <p:nvGrpSpPr>
          <p:cNvPr id="2" name="Group 65"/>
          <p:cNvGrpSpPr>
            <a:grpSpLocks/>
          </p:cNvGrpSpPr>
          <p:nvPr/>
        </p:nvGrpSpPr>
        <p:grpSpPr bwMode="auto">
          <a:xfrm>
            <a:off x="357188" y="1571625"/>
            <a:ext cx="8429625" cy="1123950"/>
            <a:chOff x="357158" y="1733124"/>
            <a:chExt cx="8429684" cy="1124372"/>
          </a:xfrm>
        </p:grpSpPr>
        <p:grpSp>
          <p:nvGrpSpPr>
            <p:cNvPr id="24584" name="Group 42"/>
            <p:cNvGrpSpPr>
              <a:grpSpLocks/>
            </p:cNvGrpSpPr>
            <p:nvPr/>
          </p:nvGrpSpPr>
          <p:grpSpPr bwMode="auto">
            <a:xfrm>
              <a:off x="357158" y="1947412"/>
              <a:ext cx="4540528" cy="695797"/>
              <a:chOff x="285720" y="1714488"/>
              <a:chExt cx="4540528" cy="695797"/>
            </a:xfrm>
          </p:grpSpPr>
          <p:sp>
            <p:nvSpPr>
              <p:cNvPr id="11" name="Rectangle 10"/>
              <p:cNvSpPr/>
              <p:nvPr/>
            </p:nvSpPr>
            <p:spPr bwMode="auto">
              <a:xfrm>
                <a:off x="285720" y="1857522"/>
                <a:ext cx="539754" cy="36049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sz="1600" b="1" dirty="0">
                    <a:solidFill>
                      <a:schemeClr val="tx1"/>
                    </a:solidFill>
                  </a:rPr>
                  <a:t>io</a:t>
                </a:r>
                <a:endParaRPr lang="sr-Latn-BA" b="1" dirty="0">
                  <a:solidFill>
                    <a:schemeClr val="tx1"/>
                  </a:solidFill>
                </a:endParaRPr>
              </a:p>
            </p:txBody>
          </p:sp>
          <p:sp>
            <p:nvSpPr>
              <p:cNvPr id="12" name="Rounded Rectangle 11"/>
              <p:cNvSpPr/>
              <p:nvPr/>
            </p:nvSpPr>
            <p:spPr bwMode="auto">
              <a:xfrm>
                <a:off x="2285984" y="1857522"/>
                <a:ext cx="539754" cy="360497"/>
              </a:xfrm>
              <a:prstGeom prst="roundRect">
                <a:avLst>
                  <a:gd name="adj" fmla="val 50000"/>
                </a:avLst>
              </a:prstGeom>
              <a:solidFill>
                <a:srgbClr val="FFFF66"/>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sz="1600" b="1" dirty="0">
                    <a:solidFill>
                      <a:schemeClr val="tx1"/>
                    </a:solidFill>
                  </a:rPr>
                  <a:t>a</a:t>
                </a:r>
              </a:p>
            </p:txBody>
          </p:sp>
          <p:sp>
            <p:nvSpPr>
              <p:cNvPr id="13" name="Rectangle 12"/>
              <p:cNvSpPr/>
              <p:nvPr/>
            </p:nvSpPr>
            <p:spPr bwMode="auto">
              <a:xfrm>
                <a:off x="4286248" y="1857522"/>
                <a:ext cx="539754" cy="36049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sz="1600" b="1" dirty="0">
                    <a:solidFill>
                      <a:schemeClr val="tx1"/>
                    </a:solidFill>
                  </a:rPr>
                  <a:t>oo</a:t>
                </a:r>
                <a:endParaRPr lang="sr-Latn-BA" b="1" dirty="0">
                  <a:solidFill>
                    <a:schemeClr val="tx1"/>
                  </a:solidFill>
                </a:endParaRPr>
              </a:p>
            </p:txBody>
          </p:sp>
          <p:cxnSp>
            <p:nvCxnSpPr>
              <p:cNvPr id="14" name="Straight Arrow Connector 13"/>
              <p:cNvCxnSpPr>
                <a:stCxn id="11" idx="3"/>
                <a:endCxn id="12" idx="1"/>
              </p:cNvCxnSpPr>
              <p:nvPr/>
            </p:nvCxnSpPr>
            <p:spPr bwMode="auto">
              <a:xfrm flipV="1">
                <a:off x="825474" y="2036976"/>
                <a:ext cx="146051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11" name="TextBox 70"/>
              <p:cNvSpPr txBox="1">
                <a:spLocks noChangeArrowheads="1"/>
              </p:cNvSpPr>
              <p:nvPr/>
            </p:nvSpPr>
            <p:spPr bwMode="auto">
              <a:xfrm>
                <a:off x="1357301" y="1714488"/>
                <a:ext cx="357187" cy="338607"/>
              </a:xfrm>
              <a:prstGeom prst="rect">
                <a:avLst/>
              </a:prstGeom>
              <a:noFill/>
              <a:ln w="9525">
                <a:noFill/>
                <a:miter lim="800000"/>
                <a:headEnd/>
                <a:tailEnd/>
              </a:ln>
            </p:spPr>
            <p:txBody>
              <a:bodyPr>
                <a:spAutoFit/>
              </a:bodyPr>
              <a:lstStyle/>
              <a:p>
                <a:pPr algn="ctr"/>
                <a:r>
                  <a:rPr lang="sr-Latn-BA" sz="1600"/>
                  <a:t>if</a:t>
                </a:r>
              </a:p>
            </p:txBody>
          </p:sp>
          <p:sp>
            <p:nvSpPr>
              <p:cNvPr id="24612" name="TextBox 71"/>
              <p:cNvSpPr txBox="1">
                <a:spLocks noChangeArrowheads="1"/>
              </p:cNvSpPr>
              <p:nvPr/>
            </p:nvSpPr>
            <p:spPr bwMode="auto">
              <a:xfrm>
                <a:off x="3287121" y="1714488"/>
                <a:ext cx="356185" cy="338607"/>
              </a:xfrm>
              <a:prstGeom prst="rect">
                <a:avLst/>
              </a:prstGeom>
              <a:noFill/>
              <a:ln w="9525">
                <a:noFill/>
                <a:miter lim="800000"/>
                <a:headEnd/>
                <a:tailEnd/>
              </a:ln>
            </p:spPr>
            <p:txBody>
              <a:bodyPr wrap="none">
                <a:spAutoFit/>
              </a:bodyPr>
              <a:lstStyle/>
              <a:p>
                <a:r>
                  <a:rPr lang="sr-Latn-BA" sz="1600"/>
                  <a:t>of</a:t>
                </a:r>
              </a:p>
            </p:txBody>
          </p:sp>
          <p:sp>
            <p:nvSpPr>
              <p:cNvPr id="24613" name="TextBox 73"/>
              <p:cNvSpPr txBox="1">
                <a:spLocks noChangeArrowheads="1"/>
              </p:cNvSpPr>
              <p:nvPr/>
            </p:nvSpPr>
            <p:spPr bwMode="auto">
              <a:xfrm>
                <a:off x="857235" y="2071678"/>
                <a:ext cx="1428749" cy="338607"/>
              </a:xfrm>
              <a:prstGeom prst="rect">
                <a:avLst/>
              </a:prstGeom>
              <a:noFill/>
              <a:ln w="9525">
                <a:noFill/>
                <a:miter lim="800000"/>
                <a:headEnd/>
                <a:tailEnd/>
              </a:ln>
            </p:spPr>
            <p:txBody>
              <a:bodyPr>
                <a:spAutoFit/>
              </a:bodyPr>
              <a:lstStyle/>
              <a:p>
                <a:pPr algn="ctr"/>
                <a:r>
                  <a:rPr lang="en-US" sz="1600"/>
                  <a:t>{ </a:t>
                </a:r>
                <a:r>
                  <a:rPr lang="en-US" sz="1600" b="1"/>
                  <a:t>weight=</a:t>
                </a:r>
                <a:r>
                  <a:rPr lang="en-US" sz="1600" b="1" i="1"/>
                  <a:t>w</a:t>
                </a:r>
                <a:r>
                  <a:rPr lang="en-US" sz="1600" b="1" i="1" baseline="-25000"/>
                  <a:t>i</a:t>
                </a:r>
                <a:r>
                  <a:rPr lang="sr-Latn-BA" sz="1600" b="1" i="1" baseline="-25000"/>
                  <a:t>f</a:t>
                </a:r>
                <a:r>
                  <a:rPr lang="en-US" sz="1600" i="1" baseline="-25000"/>
                  <a:t> </a:t>
                </a:r>
                <a:r>
                  <a:rPr lang="en-US" sz="1600"/>
                  <a:t>}</a:t>
                </a:r>
                <a:endParaRPr lang="sr-Latn-BA" sz="1600"/>
              </a:p>
            </p:txBody>
          </p:sp>
          <p:sp>
            <p:nvSpPr>
              <p:cNvPr id="24614" name="TextBox 74"/>
              <p:cNvSpPr txBox="1">
                <a:spLocks noChangeArrowheads="1"/>
              </p:cNvSpPr>
              <p:nvPr/>
            </p:nvSpPr>
            <p:spPr bwMode="auto">
              <a:xfrm>
                <a:off x="2786050" y="2071678"/>
                <a:ext cx="1500172" cy="338554"/>
              </a:xfrm>
              <a:prstGeom prst="rect">
                <a:avLst/>
              </a:prstGeom>
              <a:noFill/>
              <a:ln w="9525">
                <a:noFill/>
                <a:miter lim="800000"/>
                <a:headEnd/>
                <a:tailEnd/>
              </a:ln>
            </p:spPr>
            <p:txBody>
              <a:bodyPr>
                <a:spAutoFit/>
              </a:bodyPr>
              <a:lstStyle/>
              <a:p>
                <a:pPr algn="ctr"/>
                <a:r>
                  <a:rPr lang="en-US" sz="1600"/>
                  <a:t>{ </a:t>
                </a:r>
                <a:r>
                  <a:rPr lang="en-US" sz="1600" b="1"/>
                  <a:t>weight=</a:t>
                </a:r>
                <a:r>
                  <a:rPr lang="en-US" sz="1600" b="1" i="1"/>
                  <a:t>w</a:t>
                </a:r>
                <a:r>
                  <a:rPr lang="en-US" sz="1600" b="1" i="1" baseline="-25000"/>
                  <a:t>o</a:t>
                </a:r>
                <a:r>
                  <a:rPr lang="sr-Latn-BA" sz="1600" b="1" i="1" baseline="-25000"/>
                  <a:t>f</a:t>
                </a:r>
                <a:r>
                  <a:rPr lang="en-US" sz="1600" i="1" baseline="-25000"/>
                  <a:t> </a:t>
                </a:r>
                <a:r>
                  <a:rPr lang="en-US" sz="1600"/>
                  <a:t>}</a:t>
                </a:r>
                <a:endParaRPr lang="sr-Latn-BA" sz="1600"/>
              </a:p>
            </p:txBody>
          </p:sp>
          <p:cxnSp>
            <p:nvCxnSpPr>
              <p:cNvPr id="24" name="Straight Arrow Connector 23"/>
              <p:cNvCxnSpPr>
                <a:stCxn id="12" idx="3"/>
                <a:endCxn id="13" idx="1"/>
              </p:cNvCxnSpPr>
              <p:nvPr/>
            </p:nvCxnSpPr>
            <p:spPr bwMode="auto">
              <a:xfrm>
                <a:off x="2825738" y="2036976"/>
                <a:ext cx="146051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Right Arrow 28"/>
            <p:cNvSpPr/>
            <p:nvPr/>
          </p:nvSpPr>
          <p:spPr>
            <a:xfrm>
              <a:off x="5214942" y="2188908"/>
              <a:ext cx="500065" cy="2128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24586" name="Group 64"/>
            <p:cNvGrpSpPr>
              <a:grpSpLocks/>
            </p:cNvGrpSpPr>
            <p:nvPr/>
          </p:nvGrpSpPr>
          <p:grpSpPr bwMode="auto">
            <a:xfrm>
              <a:off x="6096736" y="1733124"/>
              <a:ext cx="2690106" cy="1124372"/>
              <a:chOff x="6096736" y="1733124"/>
              <a:chExt cx="2690106" cy="1124372"/>
            </a:xfrm>
          </p:grpSpPr>
          <p:sp>
            <p:nvSpPr>
              <p:cNvPr id="24587" name="Line 177"/>
              <p:cNvSpPr>
                <a:spLocks noChangeShapeType="1"/>
              </p:cNvSpPr>
              <p:nvPr/>
            </p:nvSpPr>
            <p:spPr bwMode="auto">
              <a:xfrm rot="5400000" flipH="1">
                <a:off x="7430429" y="1374338"/>
                <a:ext cx="0" cy="1476000"/>
              </a:xfrm>
              <a:prstGeom prst="line">
                <a:avLst/>
              </a:prstGeom>
              <a:noFill/>
              <a:ln w="28575">
                <a:solidFill>
                  <a:srgbClr val="FF0000"/>
                </a:solidFill>
                <a:round/>
                <a:headEnd/>
                <a:tailEnd/>
              </a:ln>
            </p:spPr>
            <p:txBody>
              <a:bodyPr/>
              <a:lstStyle/>
              <a:p>
                <a:endParaRPr lang="en-US"/>
              </a:p>
            </p:txBody>
          </p:sp>
          <p:sp>
            <p:nvSpPr>
              <p:cNvPr id="24588" name="TextBox 44"/>
              <p:cNvSpPr txBox="1">
                <a:spLocks noChangeArrowheads="1"/>
              </p:cNvSpPr>
              <p:nvPr/>
            </p:nvSpPr>
            <p:spPr bwMode="auto">
              <a:xfrm>
                <a:off x="6693496" y="1804562"/>
                <a:ext cx="412292" cy="307777"/>
              </a:xfrm>
              <a:prstGeom prst="rect">
                <a:avLst/>
              </a:prstGeom>
              <a:noFill/>
              <a:ln w="9525">
                <a:noFill/>
                <a:miter lim="800000"/>
                <a:headEnd/>
                <a:tailEnd/>
              </a:ln>
            </p:spPr>
            <p:txBody>
              <a:bodyPr wrap="none">
                <a:spAutoFit/>
              </a:bodyPr>
              <a:lstStyle/>
              <a:p>
                <a:r>
                  <a:rPr lang="sr-Latn-BA" sz="1400" b="1" i="1">
                    <a:solidFill>
                      <a:srgbClr val="FF0000"/>
                    </a:solidFill>
                  </a:rPr>
                  <a:t>m</a:t>
                </a:r>
                <a:r>
                  <a:rPr lang="sr-Latn-BA" sz="1400" b="1" i="1" baseline="-25000">
                    <a:solidFill>
                      <a:srgbClr val="FF0000"/>
                    </a:solidFill>
                  </a:rPr>
                  <a:t>s</a:t>
                </a:r>
              </a:p>
            </p:txBody>
          </p:sp>
          <p:sp>
            <p:nvSpPr>
              <p:cNvPr id="24589" name="TextBox 45"/>
              <p:cNvSpPr txBox="1">
                <a:spLocks noChangeArrowheads="1"/>
              </p:cNvSpPr>
              <p:nvPr/>
            </p:nvSpPr>
            <p:spPr bwMode="auto">
              <a:xfrm>
                <a:off x="7783387" y="1804562"/>
                <a:ext cx="385042" cy="307777"/>
              </a:xfrm>
              <a:prstGeom prst="rect">
                <a:avLst/>
              </a:prstGeom>
              <a:noFill/>
              <a:ln w="9525">
                <a:noFill/>
                <a:miter lim="800000"/>
                <a:headEnd/>
                <a:tailEnd/>
              </a:ln>
            </p:spPr>
            <p:txBody>
              <a:bodyPr wrap="none">
                <a:spAutoFit/>
              </a:bodyPr>
              <a:lstStyle/>
              <a:p>
                <a:r>
                  <a:rPr lang="sr-Latn-BA" sz="1400" b="1" i="1">
                    <a:solidFill>
                      <a:srgbClr val="FF0000"/>
                    </a:solidFill>
                  </a:rPr>
                  <a:t>m</a:t>
                </a:r>
                <a:r>
                  <a:rPr lang="sr-Latn-BA" sz="1400" b="1" i="1" baseline="-25000">
                    <a:solidFill>
                      <a:srgbClr val="FF0000"/>
                    </a:solidFill>
                  </a:rPr>
                  <a:t>t</a:t>
                </a:r>
              </a:p>
            </p:txBody>
          </p:sp>
          <p:sp>
            <p:nvSpPr>
              <p:cNvPr id="24590" name="TextBox 46"/>
              <p:cNvSpPr txBox="1">
                <a:spLocks noChangeArrowheads="1"/>
              </p:cNvSpPr>
              <p:nvPr/>
            </p:nvSpPr>
            <p:spPr bwMode="auto">
              <a:xfrm>
                <a:off x="7298454" y="1733124"/>
                <a:ext cx="373820" cy="338554"/>
              </a:xfrm>
              <a:prstGeom prst="rect">
                <a:avLst/>
              </a:prstGeom>
              <a:noFill/>
              <a:ln w="9525">
                <a:noFill/>
                <a:miter lim="800000"/>
                <a:headEnd/>
                <a:tailEnd/>
              </a:ln>
            </p:spPr>
            <p:txBody>
              <a:bodyPr wrap="none">
                <a:spAutoFit/>
              </a:bodyPr>
              <a:lstStyle/>
              <a:p>
                <a:r>
                  <a:rPr lang="sr-Latn-BA" sz="1600" b="1" i="1"/>
                  <a:t>a</a:t>
                </a:r>
                <a:r>
                  <a:rPr lang="sr-Latn-BA" sz="1600" b="1" baseline="-25000"/>
                  <a:t>1</a:t>
                </a:r>
              </a:p>
            </p:txBody>
          </p:sp>
          <p:sp>
            <p:nvSpPr>
              <p:cNvPr id="24591" name="Line 177"/>
              <p:cNvSpPr>
                <a:spLocks noChangeShapeType="1"/>
              </p:cNvSpPr>
              <p:nvPr/>
            </p:nvSpPr>
            <p:spPr bwMode="auto">
              <a:xfrm rot="5400000" flipH="1">
                <a:off x="7430438" y="1802966"/>
                <a:ext cx="0" cy="1476000"/>
              </a:xfrm>
              <a:prstGeom prst="line">
                <a:avLst/>
              </a:prstGeom>
              <a:noFill/>
              <a:ln w="28575">
                <a:solidFill>
                  <a:srgbClr val="FF0000"/>
                </a:solidFill>
                <a:round/>
                <a:headEnd/>
                <a:tailEnd/>
              </a:ln>
            </p:spPr>
            <p:txBody>
              <a:bodyPr/>
              <a:lstStyle/>
              <a:p>
                <a:endParaRPr lang="en-US"/>
              </a:p>
            </p:txBody>
          </p:sp>
          <p:sp>
            <p:nvSpPr>
              <p:cNvPr id="24592" name="TextBox 48"/>
              <p:cNvSpPr txBox="1">
                <a:spLocks noChangeArrowheads="1"/>
              </p:cNvSpPr>
              <p:nvPr/>
            </p:nvSpPr>
            <p:spPr bwMode="auto">
              <a:xfrm>
                <a:off x="6693505" y="2469529"/>
                <a:ext cx="412292" cy="307777"/>
              </a:xfrm>
              <a:prstGeom prst="rect">
                <a:avLst/>
              </a:prstGeom>
              <a:noFill/>
              <a:ln w="9525">
                <a:noFill/>
                <a:miter lim="800000"/>
                <a:headEnd/>
                <a:tailEnd/>
              </a:ln>
            </p:spPr>
            <p:txBody>
              <a:bodyPr wrap="none">
                <a:spAutoFit/>
              </a:bodyPr>
              <a:lstStyle/>
              <a:p>
                <a:r>
                  <a:rPr lang="sr-Latn-BA" sz="1400" b="1" i="1">
                    <a:solidFill>
                      <a:srgbClr val="FF0000"/>
                    </a:solidFill>
                  </a:rPr>
                  <a:t>m</a:t>
                </a:r>
                <a:r>
                  <a:rPr lang="sr-Latn-BA" sz="1400" b="1" i="1" baseline="-25000">
                    <a:solidFill>
                      <a:srgbClr val="FF0000"/>
                    </a:solidFill>
                  </a:rPr>
                  <a:t>s</a:t>
                </a:r>
              </a:p>
            </p:txBody>
          </p:sp>
          <p:sp>
            <p:nvSpPr>
              <p:cNvPr id="24593" name="TextBox 49"/>
              <p:cNvSpPr txBox="1">
                <a:spLocks noChangeArrowheads="1"/>
              </p:cNvSpPr>
              <p:nvPr/>
            </p:nvSpPr>
            <p:spPr bwMode="auto">
              <a:xfrm>
                <a:off x="7783396" y="2496917"/>
                <a:ext cx="385042" cy="307777"/>
              </a:xfrm>
              <a:prstGeom prst="rect">
                <a:avLst/>
              </a:prstGeom>
              <a:noFill/>
              <a:ln w="9525">
                <a:noFill/>
                <a:miter lim="800000"/>
                <a:headEnd/>
                <a:tailEnd/>
              </a:ln>
            </p:spPr>
            <p:txBody>
              <a:bodyPr wrap="none">
                <a:spAutoFit/>
              </a:bodyPr>
              <a:lstStyle/>
              <a:p>
                <a:r>
                  <a:rPr lang="sr-Latn-BA" sz="1400" b="1" i="1">
                    <a:solidFill>
                      <a:srgbClr val="FF0000"/>
                    </a:solidFill>
                  </a:rPr>
                  <a:t>m</a:t>
                </a:r>
                <a:r>
                  <a:rPr lang="sr-Latn-BA" sz="1400" b="1" i="1" baseline="-25000">
                    <a:solidFill>
                      <a:srgbClr val="FF0000"/>
                    </a:solidFill>
                  </a:rPr>
                  <a:t>t</a:t>
                </a:r>
              </a:p>
            </p:txBody>
          </p:sp>
          <p:sp>
            <p:nvSpPr>
              <p:cNvPr id="24594" name="TextBox 50"/>
              <p:cNvSpPr txBox="1">
                <a:spLocks noChangeArrowheads="1"/>
              </p:cNvSpPr>
              <p:nvPr/>
            </p:nvSpPr>
            <p:spPr bwMode="auto">
              <a:xfrm>
                <a:off x="7298463" y="2518942"/>
                <a:ext cx="381836" cy="338554"/>
              </a:xfrm>
              <a:prstGeom prst="rect">
                <a:avLst/>
              </a:prstGeom>
              <a:noFill/>
              <a:ln w="9525">
                <a:noFill/>
                <a:miter lim="800000"/>
                <a:headEnd/>
                <a:tailEnd/>
              </a:ln>
            </p:spPr>
            <p:txBody>
              <a:bodyPr wrap="none">
                <a:spAutoFit/>
              </a:bodyPr>
              <a:lstStyle/>
              <a:p>
                <a:r>
                  <a:rPr lang="sr-Latn-BA" sz="1600" b="1" i="1"/>
                  <a:t>a</a:t>
                </a:r>
                <a:r>
                  <a:rPr lang="sr-Latn-BA" sz="1600" b="1" i="1" baseline="-25000"/>
                  <a:t>n</a:t>
                </a:r>
              </a:p>
            </p:txBody>
          </p:sp>
          <p:sp>
            <p:nvSpPr>
              <p:cNvPr id="24595" name="Rectangle 300"/>
              <p:cNvSpPr>
                <a:spLocks noChangeArrowheads="1"/>
              </p:cNvSpPr>
              <p:nvPr/>
            </p:nvSpPr>
            <p:spPr bwMode="auto">
              <a:xfrm>
                <a:off x="6096736" y="1947438"/>
                <a:ext cx="612000" cy="650877"/>
              </a:xfrm>
              <a:prstGeom prst="rect">
                <a:avLst/>
              </a:prstGeom>
              <a:solidFill>
                <a:srgbClr val="6699FF"/>
              </a:solidFill>
              <a:ln w="19050">
                <a:solidFill>
                  <a:srgbClr val="000000"/>
                </a:solidFill>
                <a:miter lim="800000"/>
                <a:headEnd/>
                <a:tailEnd/>
              </a:ln>
            </p:spPr>
            <p:txBody>
              <a:bodyPr/>
              <a:lstStyle/>
              <a:p>
                <a:endParaRPr lang="sr-Latn-BA"/>
              </a:p>
            </p:txBody>
          </p:sp>
          <p:sp>
            <p:nvSpPr>
              <p:cNvPr id="41" name="Rectangle 301"/>
              <p:cNvSpPr>
                <a:spLocks noChangeArrowheads="1"/>
              </p:cNvSpPr>
              <p:nvPr/>
            </p:nvSpPr>
            <p:spPr bwMode="auto">
              <a:xfrm>
                <a:off x="6096010" y="1947517"/>
                <a:ext cx="612779" cy="651119"/>
              </a:xfrm>
              <a:prstGeom prst="rect">
                <a:avLst/>
              </a:prstGeom>
              <a:solidFill>
                <a:srgbClr val="99CCFF"/>
              </a:solidFill>
              <a:ln w="28575">
                <a:solidFill>
                  <a:srgbClr val="23282B"/>
                </a:solidFill>
                <a:miter lim="800000"/>
                <a:headEnd/>
                <a:tailEnd/>
              </a:ln>
            </p:spPr>
            <p:txBody>
              <a:bodyPr/>
              <a:lstStyle/>
              <a:p>
                <a:pPr>
                  <a:defRPr/>
                </a:pPr>
                <a:endParaRPr lang="sr-Latn-BA">
                  <a:ln w="19050">
                    <a:solidFill>
                      <a:schemeClr val="tx1"/>
                    </a:solidFill>
                  </a:ln>
                </a:endParaRPr>
              </a:p>
            </p:txBody>
          </p:sp>
          <p:sp>
            <p:nvSpPr>
              <p:cNvPr id="24597" name="Rectangle 302"/>
              <p:cNvSpPr>
                <a:spLocks noChangeArrowheads="1"/>
              </p:cNvSpPr>
              <p:nvPr/>
            </p:nvSpPr>
            <p:spPr bwMode="auto">
              <a:xfrm>
                <a:off x="6096736" y="2304627"/>
                <a:ext cx="612000" cy="146844"/>
              </a:xfrm>
              <a:prstGeom prst="rect">
                <a:avLst/>
              </a:prstGeom>
              <a:noFill/>
              <a:ln w="19050">
                <a:solidFill>
                  <a:srgbClr val="23282B"/>
                </a:solidFill>
                <a:miter lim="800000"/>
                <a:headEnd/>
                <a:tailEnd/>
              </a:ln>
            </p:spPr>
            <p:txBody>
              <a:bodyPr/>
              <a:lstStyle/>
              <a:p>
                <a:endParaRPr lang="sr-Latn-BA"/>
              </a:p>
            </p:txBody>
          </p:sp>
          <p:sp>
            <p:nvSpPr>
              <p:cNvPr id="24598" name="Text Box 317"/>
              <p:cNvSpPr txBox="1">
                <a:spLocks noChangeArrowheads="1"/>
              </p:cNvSpPr>
              <p:nvPr/>
            </p:nvSpPr>
            <p:spPr bwMode="auto">
              <a:xfrm>
                <a:off x="6096737" y="2018876"/>
                <a:ext cx="618403" cy="246221"/>
              </a:xfrm>
              <a:prstGeom prst="rect">
                <a:avLst/>
              </a:prstGeom>
              <a:noFill/>
              <a:ln w="9525">
                <a:noFill/>
                <a:miter lim="800000"/>
                <a:headEnd/>
                <a:tailEnd/>
              </a:ln>
            </p:spPr>
            <p:txBody>
              <a:bodyPr lIns="0" tIns="0" rIns="0" bIns="0">
                <a:spAutoFit/>
              </a:bodyPr>
              <a:lstStyle/>
              <a:p>
                <a:pPr algn="ctr"/>
                <a:r>
                  <a:rPr lang="sr-Latn-BA" sz="1600" b="1"/>
                  <a:t>io</a:t>
                </a:r>
                <a:endParaRPr lang="en-US" sz="1200" b="1" baseline="-25000"/>
              </a:p>
            </p:txBody>
          </p:sp>
          <p:grpSp>
            <p:nvGrpSpPr>
              <p:cNvPr id="24599" name="Group 23"/>
              <p:cNvGrpSpPr>
                <a:grpSpLocks/>
              </p:cNvGrpSpPr>
              <p:nvPr/>
            </p:nvGrpSpPr>
            <p:grpSpPr bwMode="auto">
              <a:xfrm rot="5400000">
                <a:off x="7344623" y="2309472"/>
                <a:ext cx="206142" cy="53579"/>
                <a:chOff x="4720" y="2415"/>
                <a:chExt cx="485" cy="127"/>
              </a:xfrm>
            </p:grpSpPr>
            <p:sp>
              <p:nvSpPr>
                <p:cNvPr id="24604" name="Oval 9"/>
                <p:cNvSpPr>
                  <a:spLocks noChangeArrowheads="1"/>
                </p:cNvSpPr>
                <p:nvPr/>
              </p:nvSpPr>
              <p:spPr bwMode="auto">
                <a:xfrm>
                  <a:off x="4720" y="2415"/>
                  <a:ext cx="126" cy="127"/>
                </a:xfrm>
                <a:prstGeom prst="ellipse">
                  <a:avLst/>
                </a:prstGeom>
                <a:solidFill>
                  <a:schemeClr val="tx2"/>
                </a:solidFill>
                <a:ln w="9525">
                  <a:noFill/>
                  <a:round/>
                  <a:headEnd/>
                  <a:tailEnd/>
                </a:ln>
              </p:spPr>
              <p:txBody>
                <a:bodyPr wrap="none" anchor="ctr"/>
                <a:lstStyle/>
                <a:p>
                  <a:endParaRPr lang="sr-Latn-BA"/>
                </a:p>
              </p:txBody>
            </p:sp>
            <p:sp>
              <p:nvSpPr>
                <p:cNvPr id="24605" name="Oval 10"/>
                <p:cNvSpPr>
                  <a:spLocks noChangeArrowheads="1"/>
                </p:cNvSpPr>
                <p:nvPr/>
              </p:nvSpPr>
              <p:spPr bwMode="auto">
                <a:xfrm>
                  <a:off x="4899" y="2415"/>
                  <a:ext cx="126" cy="127"/>
                </a:xfrm>
                <a:prstGeom prst="ellipse">
                  <a:avLst/>
                </a:prstGeom>
                <a:solidFill>
                  <a:schemeClr val="tx2"/>
                </a:solidFill>
                <a:ln w="9525">
                  <a:noFill/>
                  <a:round/>
                  <a:headEnd/>
                  <a:tailEnd/>
                </a:ln>
              </p:spPr>
              <p:txBody>
                <a:bodyPr wrap="none" anchor="ctr"/>
                <a:lstStyle/>
                <a:p>
                  <a:endParaRPr lang="sr-Latn-BA"/>
                </a:p>
              </p:txBody>
            </p:sp>
            <p:sp>
              <p:nvSpPr>
                <p:cNvPr id="24606" name="Oval 11"/>
                <p:cNvSpPr>
                  <a:spLocks noChangeArrowheads="1"/>
                </p:cNvSpPr>
                <p:nvPr/>
              </p:nvSpPr>
              <p:spPr bwMode="auto">
                <a:xfrm>
                  <a:off x="5079" y="2415"/>
                  <a:ext cx="126" cy="127"/>
                </a:xfrm>
                <a:prstGeom prst="ellipse">
                  <a:avLst/>
                </a:prstGeom>
                <a:solidFill>
                  <a:schemeClr val="tx2"/>
                </a:solidFill>
                <a:ln w="9525">
                  <a:noFill/>
                  <a:round/>
                  <a:headEnd/>
                  <a:tailEnd/>
                </a:ln>
              </p:spPr>
              <p:txBody>
                <a:bodyPr wrap="none" anchor="ctr"/>
                <a:lstStyle/>
                <a:p>
                  <a:endParaRPr lang="sr-Latn-BA"/>
                </a:p>
              </p:txBody>
            </p:sp>
          </p:grpSp>
          <p:sp>
            <p:nvSpPr>
              <p:cNvPr id="24600" name="Rectangle 300"/>
              <p:cNvSpPr>
                <a:spLocks noChangeArrowheads="1"/>
              </p:cNvSpPr>
              <p:nvPr/>
            </p:nvSpPr>
            <p:spPr bwMode="auto">
              <a:xfrm>
                <a:off x="8168438" y="1947438"/>
                <a:ext cx="612000" cy="650877"/>
              </a:xfrm>
              <a:prstGeom prst="rect">
                <a:avLst/>
              </a:prstGeom>
              <a:solidFill>
                <a:srgbClr val="6699FF"/>
              </a:solidFill>
              <a:ln w="9525">
                <a:solidFill>
                  <a:srgbClr val="000000"/>
                </a:solidFill>
                <a:miter lim="800000"/>
                <a:headEnd/>
                <a:tailEnd/>
              </a:ln>
            </p:spPr>
            <p:txBody>
              <a:bodyPr/>
              <a:lstStyle/>
              <a:p>
                <a:endParaRPr lang="sr-Latn-BA"/>
              </a:p>
            </p:txBody>
          </p:sp>
          <p:sp>
            <p:nvSpPr>
              <p:cNvPr id="24601" name="Rectangle 301"/>
              <p:cNvSpPr>
                <a:spLocks noChangeArrowheads="1"/>
              </p:cNvSpPr>
              <p:nvPr/>
            </p:nvSpPr>
            <p:spPr bwMode="auto">
              <a:xfrm>
                <a:off x="8168438" y="1947438"/>
                <a:ext cx="612000" cy="650877"/>
              </a:xfrm>
              <a:prstGeom prst="rect">
                <a:avLst/>
              </a:prstGeom>
              <a:solidFill>
                <a:srgbClr val="99CCFF"/>
              </a:solidFill>
              <a:ln w="28575">
                <a:solidFill>
                  <a:srgbClr val="23282B"/>
                </a:solidFill>
                <a:miter lim="800000"/>
                <a:headEnd/>
                <a:tailEnd/>
              </a:ln>
            </p:spPr>
            <p:txBody>
              <a:bodyPr/>
              <a:lstStyle/>
              <a:p>
                <a:endParaRPr lang="sr-Latn-BA"/>
              </a:p>
            </p:txBody>
          </p:sp>
          <p:sp>
            <p:nvSpPr>
              <p:cNvPr id="24602" name="Rectangle 302"/>
              <p:cNvSpPr>
                <a:spLocks noChangeArrowheads="1"/>
              </p:cNvSpPr>
              <p:nvPr/>
            </p:nvSpPr>
            <p:spPr bwMode="auto">
              <a:xfrm>
                <a:off x="8168438" y="2304627"/>
                <a:ext cx="612000" cy="146844"/>
              </a:xfrm>
              <a:prstGeom prst="rect">
                <a:avLst/>
              </a:prstGeom>
              <a:noFill/>
              <a:ln w="19050">
                <a:solidFill>
                  <a:srgbClr val="23282B"/>
                </a:solidFill>
                <a:miter lim="800000"/>
                <a:headEnd/>
                <a:tailEnd/>
              </a:ln>
            </p:spPr>
            <p:txBody>
              <a:bodyPr/>
              <a:lstStyle/>
              <a:p>
                <a:endParaRPr lang="sr-Latn-BA"/>
              </a:p>
            </p:txBody>
          </p:sp>
          <p:sp>
            <p:nvSpPr>
              <p:cNvPr id="24603" name="Text Box 317"/>
              <p:cNvSpPr txBox="1">
                <a:spLocks noChangeArrowheads="1"/>
              </p:cNvSpPr>
              <p:nvPr/>
            </p:nvSpPr>
            <p:spPr bwMode="auto">
              <a:xfrm>
                <a:off x="8168439" y="2018876"/>
                <a:ext cx="618403" cy="246221"/>
              </a:xfrm>
              <a:prstGeom prst="rect">
                <a:avLst/>
              </a:prstGeom>
              <a:noFill/>
              <a:ln w="9525">
                <a:noFill/>
                <a:miter lim="800000"/>
                <a:headEnd/>
                <a:tailEnd/>
              </a:ln>
            </p:spPr>
            <p:txBody>
              <a:bodyPr lIns="0" tIns="0" rIns="0" bIns="0">
                <a:spAutoFit/>
              </a:bodyPr>
              <a:lstStyle/>
              <a:p>
                <a:pPr algn="ctr"/>
                <a:r>
                  <a:rPr lang="sr-Latn-BA" sz="1600" b="1"/>
                  <a:t>oo</a:t>
                </a:r>
                <a:endParaRPr lang="en-US" sz="1200" b="1" baseline="-25000"/>
              </a:p>
            </p:txBody>
          </p:sp>
        </p:grpSp>
      </p:grpSp>
      <p:pic>
        <p:nvPicPr>
          <p:cNvPr id="2089" name="Picture 41"/>
          <p:cNvPicPr>
            <a:picLocks noChangeAspect="1" noChangeArrowheads="1"/>
          </p:cNvPicPr>
          <p:nvPr/>
        </p:nvPicPr>
        <p:blipFill>
          <a:blip r:embed="rId3" cstate="print"/>
          <a:srcRect/>
          <a:stretch>
            <a:fillRect/>
          </a:stretch>
        </p:blipFill>
        <p:spPr bwMode="auto">
          <a:xfrm>
            <a:off x="571500" y="2933700"/>
            <a:ext cx="7185025" cy="1566863"/>
          </a:xfrm>
          <a:prstGeom prst="rect">
            <a:avLst/>
          </a:prstGeom>
          <a:noFill/>
          <a:ln w="9525">
            <a:noFill/>
            <a:miter lim="800000"/>
            <a:headEnd/>
            <a:tailEnd/>
          </a:ln>
        </p:spPr>
      </p:pic>
      <p:pic>
        <p:nvPicPr>
          <p:cNvPr id="2090" name="Picture 42"/>
          <p:cNvPicPr>
            <a:picLocks noChangeAspect="1" noChangeArrowheads="1"/>
          </p:cNvPicPr>
          <p:nvPr/>
        </p:nvPicPr>
        <p:blipFill>
          <a:blip r:embed="rId4" cstate="print"/>
          <a:srcRect l="2673" r="6248"/>
          <a:stretch>
            <a:fillRect/>
          </a:stretch>
        </p:blipFill>
        <p:spPr bwMode="auto">
          <a:xfrm>
            <a:off x="1206500" y="4586288"/>
            <a:ext cx="4868863" cy="985837"/>
          </a:xfrm>
          <a:prstGeom prst="rect">
            <a:avLst/>
          </a:prstGeom>
          <a:noFill/>
          <a:ln w="9525">
            <a:noFill/>
            <a:miter lim="800000"/>
            <a:headEnd/>
            <a:tailEnd/>
          </a:ln>
        </p:spPr>
      </p:pic>
      <p:pic>
        <p:nvPicPr>
          <p:cNvPr id="2091" name="Picture 43"/>
          <p:cNvPicPr>
            <a:picLocks noChangeAspect="1" noChangeArrowheads="1"/>
          </p:cNvPicPr>
          <p:nvPr/>
        </p:nvPicPr>
        <p:blipFill>
          <a:blip r:embed="rId5" cstate="print"/>
          <a:srcRect l="1921"/>
          <a:stretch>
            <a:fillRect/>
          </a:stretch>
        </p:blipFill>
        <p:spPr bwMode="auto">
          <a:xfrm>
            <a:off x="1277938" y="5651500"/>
            <a:ext cx="7294562" cy="77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up)">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89"/>
                                        </p:tgtEl>
                                        <p:attrNameLst>
                                          <p:attrName>style.visibility</p:attrName>
                                        </p:attrNameLst>
                                      </p:cBhvr>
                                      <p:to>
                                        <p:strVal val="visible"/>
                                      </p:to>
                                    </p:set>
                                    <p:animEffect transition="in" filter="fade">
                                      <p:cBhvr>
                                        <p:cTn id="20" dur="2000"/>
                                        <p:tgtEl>
                                          <p:spTgt spid="2089"/>
                                        </p:tgtEl>
                                      </p:cBhvr>
                                    </p:animEffect>
                                  </p:childTnLst>
                                </p:cTn>
                              </p:par>
                              <p:par>
                                <p:cTn id="21" presetID="10" presetClass="entr" presetSubtype="0" fill="hold" nodeType="withEffect">
                                  <p:stCondLst>
                                    <p:cond delay="0"/>
                                  </p:stCondLst>
                                  <p:childTnLst>
                                    <p:set>
                                      <p:cBhvr>
                                        <p:cTn id="22" dur="1" fill="hold">
                                          <p:stCondLst>
                                            <p:cond delay="0"/>
                                          </p:stCondLst>
                                        </p:cTn>
                                        <p:tgtEl>
                                          <p:spTgt spid="2090"/>
                                        </p:tgtEl>
                                        <p:attrNameLst>
                                          <p:attrName>style.visibility</p:attrName>
                                        </p:attrNameLst>
                                      </p:cBhvr>
                                      <p:to>
                                        <p:strVal val="visible"/>
                                      </p:to>
                                    </p:set>
                                    <p:animEffect transition="in" filter="fade">
                                      <p:cBhvr>
                                        <p:cTn id="23" dur="2000"/>
                                        <p:tgtEl>
                                          <p:spTgt spid="2090"/>
                                        </p:tgtEl>
                                      </p:cBhvr>
                                    </p:animEffect>
                                  </p:childTnLst>
                                </p:cTn>
                              </p:par>
                              <p:par>
                                <p:cTn id="24" presetID="10" presetClass="entr" presetSubtype="0" fill="hold" nodeType="withEffect">
                                  <p:stCondLst>
                                    <p:cond delay="0"/>
                                  </p:stCondLst>
                                  <p:childTnLst>
                                    <p:set>
                                      <p:cBhvr>
                                        <p:cTn id="25" dur="1" fill="hold">
                                          <p:stCondLst>
                                            <p:cond delay="0"/>
                                          </p:stCondLst>
                                        </p:cTn>
                                        <p:tgtEl>
                                          <p:spTgt spid="2091"/>
                                        </p:tgtEl>
                                        <p:attrNameLst>
                                          <p:attrName>style.visibility</p:attrName>
                                        </p:attrNameLst>
                                      </p:cBhvr>
                                      <p:to>
                                        <p:strVal val="visible"/>
                                      </p:to>
                                    </p:set>
                                    <p:animEffect transition="in" filter="fade">
                                      <p:cBhvr>
                                        <p:cTn id="26" dur="2000"/>
                                        <p:tgtEl>
                                          <p:spTgt spid="2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142844" y="274638"/>
            <a:ext cx="6877081" cy="582594"/>
          </a:xfrm>
        </p:spPr>
        <p:txBody>
          <a:bodyPr anchor="b"/>
          <a:lstStyle/>
          <a:p>
            <a:pPr eaLnBrk="1" hangingPunct="1"/>
            <a:r>
              <a:rPr lang="sr-Latn-BA" sz="3600" b="1" dirty="0" smtClean="0">
                <a:solidFill>
                  <a:schemeClr val="tx1"/>
                </a:solidFill>
              </a:rPr>
              <a:t>Semantic capacity of BPM </a:t>
            </a:r>
            <a:r>
              <a:rPr lang="sr-Latn-BA" sz="1800" dirty="0" smtClean="0">
                <a:solidFill>
                  <a:schemeClr val="tx1"/>
                </a:solidFill>
              </a:rPr>
              <a:t>(</a:t>
            </a:r>
            <a:r>
              <a:rPr lang="en-US" sz="1800" dirty="0" smtClean="0">
                <a:solidFill>
                  <a:schemeClr val="tx1"/>
                </a:solidFill>
              </a:rPr>
              <a:t>8</a:t>
            </a:r>
            <a:r>
              <a:rPr lang="sr-Latn-BA" sz="1800" dirty="0" smtClean="0">
                <a:solidFill>
                  <a:schemeClr val="tx1"/>
                </a:solidFill>
              </a:rPr>
              <a:t>/</a:t>
            </a:r>
            <a:r>
              <a:rPr lang="en-US" sz="1800" dirty="0" smtClean="0">
                <a:solidFill>
                  <a:schemeClr val="tx1"/>
                </a:solidFill>
              </a:rPr>
              <a:t>8</a:t>
            </a:r>
            <a:r>
              <a:rPr lang="sr-Latn-BA" sz="1800" dirty="0" smtClean="0">
                <a:solidFill>
                  <a:schemeClr val="tx1"/>
                </a:solidFill>
              </a:rPr>
              <a:t>)</a:t>
            </a:r>
            <a:endParaRPr lang="en-US" sz="2000" dirty="0" smtClean="0">
              <a:solidFill>
                <a:schemeClr val="tx1"/>
              </a:solidFill>
            </a:endParaRPr>
          </a:p>
        </p:txBody>
      </p:sp>
      <p:sp>
        <p:nvSpPr>
          <p:cNvPr id="25" name="Rectangle 3"/>
          <p:cNvSpPr txBox="1">
            <a:spLocks noChangeArrowheads="1"/>
          </p:cNvSpPr>
          <p:nvPr/>
        </p:nvSpPr>
        <p:spPr bwMode="auto">
          <a:xfrm>
            <a:off x="179388" y="1125538"/>
            <a:ext cx="2736850" cy="360362"/>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en-US" b="1">
                <a:solidFill>
                  <a:srgbClr val="FF0000"/>
                </a:solidFill>
                <a:latin typeface="Calibri" pitchFamily="34" charset="0"/>
              </a:rPr>
              <a:t>M</a:t>
            </a:r>
            <a:r>
              <a:rPr lang="sr-Latn-BA" b="1">
                <a:solidFill>
                  <a:srgbClr val="FF0000"/>
                </a:solidFill>
                <a:latin typeface="Calibri" pitchFamily="34" charset="0"/>
              </a:rPr>
              <a:t>ISO </a:t>
            </a:r>
            <a:r>
              <a:rPr lang="en-US" b="1">
                <a:solidFill>
                  <a:srgbClr val="FF0000"/>
                </a:solidFill>
                <a:latin typeface="Calibri" pitchFamily="34" charset="0"/>
              </a:rPr>
              <a:t>actions</a:t>
            </a:r>
          </a:p>
        </p:txBody>
      </p:sp>
      <p:pic>
        <p:nvPicPr>
          <p:cNvPr id="86056" name="Picture 40" descr="fig_05_a"/>
          <p:cNvPicPr>
            <a:picLocks noChangeAspect="1" noChangeArrowheads="1"/>
          </p:cNvPicPr>
          <p:nvPr/>
        </p:nvPicPr>
        <p:blipFill>
          <a:blip r:embed="rId3" cstate="print"/>
          <a:srcRect/>
          <a:stretch>
            <a:fillRect/>
          </a:stretch>
        </p:blipFill>
        <p:spPr bwMode="auto">
          <a:xfrm>
            <a:off x="601663" y="1628775"/>
            <a:ext cx="1903412" cy="1879600"/>
          </a:xfrm>
          <a:prstGeom prst="rect">
            <a:avLst/>
          </a:prstGeom>
          <a:noFill/>
          <a:ln w="9525">
            <a:noFill/>
            <a:miter lim="800000"/>
            <a:headEnd/>
            <a:tailEnd/>
          </a:ln>
        </p:spPr>
      </p:pic>
      <p:sp>
        <p:nvSpPr>
          <p:cNvPr id="34" name="Right Arrow 33"/>
          <p:cNvSpPr>
            <a:spLocks noChangeArrowheads="1"/>
          </p:cNvSpPr>
          <p:nvPr/>
        </p:nvSpPr>
        <p:spPr bwMode="auto">
          <a:xfrm rot="5400000">
            <a:off x="1468438" y="3678237"/>
            <a:ext cx="211138" cy="144463"/>
          </a:xfrm>
          <a:prstGeom prst="rightArrow">
            <a:avLst>
              <a:gd name="adj1" fmla="val 50000"/>
              <a:gd name="adj2" fmla="val 31322"/>
            </a:avLst>
          </a:prstGeom>
          <a:solidFill>
            <a:srgbClr val="C00000"/>
          </a:solidFill>
          <a:ln w="25400" algn="ctr">
            <a:solidFill>
              <a:srgbClr val="C00000"/>
            </a:solidFill>
            <a:miter lim="800000"/>
            <a:headEnd/>
            <a:tailEnd/>
          </a:ln>
        </p:spPr>
        <p:txBody>
          <a:bodyPr anchor="ctr"/>
          <a:lstStyle/>
          <a:p>
            <a:pPr algn="ctr">
              <a:defRPr/>
            </a:pPr>
            <a:endParaRPr lang="sr-Latn-BA">
              <a:solidFill>
                <a:schemeClr val="lt1"/>
              </a:solidFill>
              <a:latin typeface="+mn-lt"/>
            </a:endParaRPr>
          </a:p>
        </p:txBody>
      </p:sp>
      <p:sp>
        <p:nvSpPr>
          <p:cNvPr id="2" name="Rectangle 3"/>
          <p:cNvSpPr txBox="1">
            <a:spLocks noChangeArrowheads="1"/>
          </p:cNvSpPr>
          <p:nvPr/>
        </p:nvSpPr>
        <p:spPr bwMode="auto">
          <a:xfrm>
            <a:off x="3059113" y="1125538"/>
            <a:ext cx="2736850" cy="360362"/>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en-US" b="1">
                <a:solidFill>
                  <a:srgbClr val="FF0000"/>
                </a:solidFill>
                <a:latin typeface="Calibri" pitchFamily="34" charset="0"/>
              </a:rPr>
              <a:t>S</a:t>
            </a:r>
            <a:r>
              <a:rPr lang="sr-Latn-BA" b="1">
                <a:solidFill>
                  <a:srgbClr val="FF0000"/>
                </a:solidFill>
                <a:latin typeface="Calibri" pitchFamily="34" charset="0"/>
              </a:rPr>
              <a:t>I</a:t>
            </a:r>
            <a:r>
              <a:rPr lang="en-US" b="1">
                <a:solidFill>
                  <a:srgbClr val="FF0000"/>
                </a:solidFill>
                <a:latin typeface="Calibri" pitchFamily="34" charset="0"/>
              </a:rPr>
              <a:t>M</a:t>
            </a:r>
            <a:r>
              <a:rPr lang="sr-Latn-BA" b="1">
                <a:solidFill>
                  <a:srgbClr val="FF0000"/>
                </a:solidFill>
                <a:latin typeface="Calibri" pitchFamily="34" charset="0"/>
              </a:rPr>
              <a:t>O </a:t>
            </a:r>
            <a:r>
              <a:rPr lang="en-US" b="1">
                <a:solidFill>
                  <a:srgbClr val="FF0000"/>
                </a:solidFill>
                <a:latin typeface="Calibri" pitchFamily="34" charset="0"/>
              </a:rPr>
              <a:t>actions</a:t>
            </a:r>
          </a:p>
        </p:txBody>
      </p:sp>
      <p:pic>
        <p:nvPicPr>
          <p:cNvPr id="86060" name="Picture 44" descr="fig_05_b"/>
          <p:cNvPicPr>
            <a:picLocks noChangeAspect="1" noChangeArrowheads="1"/>
          </p:cNvPicPr>
          <p:nvPr/>
        </p:nvPicPr>
        <p:blipFill>
          <a:blip r:embed="rId4" cstate="print"/>
          <a:srcRect/>
          <a:stretch>
            <a:fillRect/>
          </a:stretch>
        </p:blipFill>
        <p:spPr bwMode="auto">
          <a:xfrm>
            <a:off x="3487738" y="1628775"/>
            <a:ext cx="1903412" cy="1879600"/>
          </a:xfrm>
          <a:prstGeom prst="rect">
            <a:avLst/>
          </a:prstGeom>
          <a:noFill/>
          <a:ln w="9525">
            <a:noFill/>
            <a:miter lim="800000"/>
            <a:headEnd/>
            <a:tailEnd/>
          </a:ln>
        </p:spPr>
      </p:pic>
      <p:sp>
        <p:nvSpPr>
          <p:cNvPr id="3" name="Right Arrow 33"/>
          <p:cNvSpPr>
            <a:spLocks noChangeArrowheads="1"/>
          </p:cNvSpPr>
          <p:nvPr/>
        </p:nvSpPr>
        <p:spPr bwMode="auto">
          <a:xfrm rot="5400000">
            <a:off x="4333875" y="3678238"/>
            <a:ext cx="211138" cy="144462"/>
          </a:xfrm>
          <a:prstGeom prst="rightArrow">
            <a:avLst>
              <a:gd name="adj1" fmla="val 50000"/>
              <a:gd name="adj2" fmla="val 31322"/>
            </a:avLst>
          </a:prstGeom>
          <a:solidFill>
            <a:srgbClr val="C00000"/>
          </a:solidFill>
          <a:ln w="25400" algn="ctr">
            <a:solidFill>
              <a:srgbClr val="C00000"/>
            </a:solidFill>
            <a:miter lim="800000"/>
            <a:headEnd/>
            <a:tailEnd/>
          </a:ln>
        </p:spPr>
        <p:txBody>
          <a:bodyPr anchor="ctr"/>
          <a:lstStyle/>
          <a:p>
            <a:pPr algn="ctr">
              <a:defRPr/>
            </a:pPr>
            <a:endParaRPr lang="sr-Latn-BA">
              <a:solidFill>
                <a:schemeClr val="lt1"/>
              </a:solidFill>
              <a:latin typeface="+mn-lt"/>
            </a:endParaRPr>
          </a:p>
        </p:txBody>
      </p:sp>
      <p:pic>
        <p:nvPicPr>
          <p:cNvPr id="86063" name="Picture 47" descr="fig_05_a1"/>
          <p:cNvPicPr>
            <a:picLocks noChangeAspect="1" noChangeArrowheads="1"/>
          </p:cNvPicPr>
          <p:nvPr/>
        </p:nvPicPr>
        <p:blipFill>
          <a:blip r:embed="rId5" cstate="print"/>
          <a:srcRect/>
          <a:stretch>
            <a:fillRect/>
          </a:stretch>
        </p:blipFill>
        <p:spPr bwMode="auto">
          <a:xfrm>
            <a:off x="179388" y="4005263"/>
            <a:ext cx="2789237" cy="2432050"/>
          </a:xfrm>
          <a:prstGeom prst="rect">
            <a:avLst/>
          </a:prstGeom>
          <a:noFill/>
          <a:ln w="9525">
            <a:noFill/>
            <a:miter lim="800000"/>
            <a:headEnd/>
            <a:tailEnd/>
          </a:ln>
        </p:spPr>
      </p:pic>
      <p:pic>
        <p:nvPicPr>
          <p:cNvPr id="86064" name="Picture 48" descr="fig_05_b1"/>
          <p:cNvPicPr>
            <a:picLocks noChangeAspect="1" noChangeArrowheads="1"/>
          </p:cNvPicPr>
          <p:nvPr/>
        </p:nvPicPr>
        <p:blipFill>
          <a:blip r:embed="rId6" cstate="print"/>
          <a:srcRect/>
          <a:stretch>
            <a:fillRect/>
          </a:stretch>
        </p:blipFill>
        <p:spPr bwMode="auto">
          <a:xfrm>
            <a:off x="3059113" y="4005263"/>
            <a:ext cx="2760662" cy="2470150"/>
          </a:xfrm>
          <a:prstGeom prst="rect">
            <a:avLst/>
          </a:prstGeom>
          <a:noFill/>
          <a:ln w="9525">
            <a:noFill/>
            <a:miter lim="800000"/>
            <a:headEnd/>
            <a:tailEnd/>
          </a:ln>
        </p:spPr>
      </p:pic>
      <p:sp>
        <p:nvSpPr>
          <p:cNvPr id="5" name="Rectangle 3"/>
          <p:cNvSpPr txBox="1">
            <a:spLocks noChangeArrowheads="1"/>
          </p:cNvSpPr>
          <p:nvPr/>
        </p:nvSpPr>
        <p:spPr bwMode="auto">
          <a:xfrm>
            <a:off x="6084888" y="1125538"/>
            <a:ext cx="2951162" cy="360362"/>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en-US" b="1">
                <a:solidFill>
                  <a:srgbClr val="FF0000"/>
                </a:solidFill>
                <a:latin typeface="Calibri" pitchFamily="34" charset="0"/>
              </a:rPr>
              <a:t>M</a:t>
            </a:r>
            <a:r>
              <a:rPr lang="sr-Latn-BA" b="1">
                <a:solidFill>
                  <a:srgbClr val="FF0000"/>
                </a:solidFill>
                <a:latin typeface="Calibri" pitchFamily="34" charset="0"/>
              </a:rPr>
              <a:t>I</a:t>
            </a:r>
            <a:r>
              <a:rPr lang="en-US" b="1">
                <a:solidFill>
                  <a:srgbClr val="FF0000"/>
                </a:solidFill>
                <a:latin typeface="Calibri" pitchFamily="34" charset="0"/>
              </a:rPr>
              <a:t>M</a:t>
            </a:r>
            <a:r>
              <a:rPr lang="sr-Latn-BA" b="1">
                <a:solidFill>
                  <a:srgbClr val="FF0000"/>
                </a:solidFill>
                <a:latin typeface="Calibri" pitchFamily="34" charset="0"/>
              </a:rPr>
              <a:t>O </a:t>
            </a:r>
            <a:r>
              <a:rPr lang="en-US" b="1">
                <a:solidFill>
                  <a:srgbClr val="FF0000"/>
                </a:solidFill>
                <a:latin typeface="Calibri" pitchFamily="34" charset="0"/>
              </a:rPr>
              <a:t>actions</a:t>
            </a:r>
          </a:p>
        </p:txBody>
      </p:sp>
      <p:pic>
        <p:nvPicPr>
          <p:cNvPr id="86066" name="Picture 50" descr="fig_05_c"/>
          <p:cNvPicPr>
            <a:picLocks noChangeAspect="1" noChangeArrowheads="1"/>
          </p:cNvPicPr>
          <p:nvPr/>
        </p:nvPicPr>
        <p:blipFill>
          <a:blip r:embed="rId7" cstate="print"/>
          <a:srcRect/>
          <a:stretch>
            <a:fillRect/>
          </a:stretch>
        </p:blipFill>
        <p:spPr bwMode="auto">
          <a:xfrm>
            <a:off x="6608763" y="1628775"/>
            <a:ext cx="1903412" cy="1879600"/>
          </a:xfrm>
          <a:prstGeom prst="rect">
            <a:avLst/>
          </a:prstGeom>
          <a:noFill/>
          <a:ln w="9525">
            <a:noFill/>
            <a:miter lim="800000"/>
            <a:headEnd/>
            <a:tailEnd/>
          </a:ln>
        </p:spPr>
      </p:pic>
      <p:sp>
        <p:nvSpPr>
          <p:cNvPr id="4" name="Content Placeholder 2"/>
          <p:cNvSpPr>
            <a:spLocks/>
          </p:cNvSpPr>
          <p:nvPr/>
        </p:nvSpPr>
        <p:spPr bwMode="auto">
          <a:xfrm>
            <a:off x="6084888" y="3790950"/>
            <a:ext cx="2951162" cy="1438275"/>
          </a:xfrm>
          <a:prstGeom prst="rect">
            <a:avLst/>
          </a:prstGeom>
          <a:solidFill>
            <a:srgbClr val="006600"/>
          </a:solidFill>
          <a:ln w="9525">
            <a:noFill/>
            <a:miter lim="800000"/>
            <a:headEnd/>
            <a:tailEnd/>
          </a:ln>
        </p:spPr>
        <p:txBody>
          <a:bodyPr/>
          <a:lstStyle/>
          <a:p>
            <a:pPr marL="342900" indent="-342900" algn="ctr" eaLnBrk="0" hangingPunct="0">
              <a:lnSpc>
                <a:spcPct val="90000"/>
              </a:lnSpc>
              <a:spcBef>
                <a:spcPts val="300"/>
              </a:spcBef>
              <a:buClr>
                <a:schemeClr val="tx2"/>
              </a:buClr>
              <a:buSzPct val="70000"/>
            </a:pPr>
            <a:r>
              <a:rPr lang="en-US" b="1">
                <a:solidFill>
                  <a:schemeClr val="bg1"/>
                </a:solidFill>
                <a:latin typeface="Calibri" pitchFamily="34" charset="0"/>
              </a:rPr>
              <a:t>Each MIMO action can be considered as a set of concurrent SISO actions</a:t>
            </a:r>
          </a:p>
          <a:p>
            <a:pPr marL="342900" indent="-342900" algn="ctr" eaLnBrk="0" hangingPunct="0">
              <a:lnSpc>
                <a:spcPct val="90000"/>
              </a:lnSpc>
              <a:spcBef>
                <a:spcPts val="300"/>
              </a:spcBef>
              <a:buClr>
                <a:schemeClr val="tx2"/>
              </a:buClr>
              <a:buSzPct val="70000"/>
            </a:pPr>
            <a:r>
              <a:rPr lang="en-US" b="1">
                <a:solidFill>
                  <a:schemeClr val="bg1"/>
                </a:solidFill>
                <a:latin typeface="Calibri" pitchFamily="34" charset="0"/>
              </a:rPr>
              <a:t>i.e. basic SISO rule is to be </a:t>
            </a:r>
          </a:p>
          <a:p>
            <a:pPr marL="342900" indent="-342900" algn="ctr" eaLnBrk="0" hangingPunct="0">
              <a:lnSpc>
                <a:spcPct val="90000"/>
              </a:lnSpc>
              <a:spcBef>
                <a:spcPts val="300"/>
              </a:spcBef>
              <a:buClr>
                <a:schemeClr val="tx2"/>
              </a:buClr>
              <a:buSzPct val="70000"/>
            </a:pPr>
            <a:r>
              <a:rPr lang="en-US" b="1">
                <a:solidFill>
                  <a:schemeClr val="bg1"/>
                </a:solidFill>
                <a:latin typeface="Calibri" pitchFamily="34" charset="0"/>
              </a:rPr>
              <a:t>applied to each SISO tuple.</a:t>
            </a:r>
            <a:endParaRPr lang="sr-Latn-BA">
              <a:solidFill>
                <a:schemeClr val="bg1"/>
              </a:solidFill>
              <a:latin typeface="Calibri"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up)">
                                      <p:cBhvr>
                                        <p:cTn id="10" dur="500"/>
                                        <p:tgtEl>
                                          <p:spTgt spid="25">
                                            <p:txEl>
                                              <p:pRg st="0" end="0"/>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6056"/>
                                        </p:tgtEl>
                                        <p:attrNameLst>
                                          <p:attrName>style.visibility</p:attrName>
                                        </p:attrNameLst>
                                      </p:cBhvr>
                                      <p:to>
                                        <p:strVal val="visible"/>
                                      </p:to>
                                    </p:set>
                                    <p:animEffect transition="in" filter="wipe(up)">
                                      <p:cBhvr>
                                        <p:cTn id="14" dur="500"/>
                                        <p:tgtEl>
                                          <p:spTgt spid="8605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6063"/>
                                        </p:tgtEl>
                                        <p:attrNameLst>
                                          <p:attrName>style.visibility</p:attrName>
                                        </p:attrNameLst>
                                      </p:cBhvr>
                                      <p:to>
                                        <p:strVal val="visible"/>
                                      </p:to>
                                    </p:set>
                                    <p:animEffect transition="in" filter="wipe(up)">
                                      <p:cBhvr>
                                        <p:cTn id="22" dur="500"/>
                                        <p:tgtEl>
                                          <p:spTgt spid="860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animEffect transition="in" filter="wipe(up)">
                                      <p:cBhvr>
                                        <p:cTn id="27" dur="500"/>
                                        <p:tgtEl>
                                          <p:spTgt spid="2">
                                            <p:bg/>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up)">
                                      <p:cBhvr>
                                        <p:cTn id="30" dur="500"/>
                                        <p:tgtEl>
                                          <p:spTgt spid="2">
                                            <p:txEl>
                                              <p:pRg st="0" end="0"/>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86060"/>
                                        </p:tgtEl>
                                        <p:attrNameLst>
                                          <p:attrName>style.visibility</p:attrName>
                                        </p:attrNameLst>
                                      </p:cBhvr>
                                      <p:to>
                                        <p:strVal val="visible"/>
                                      </p:to>
                                    </p:set>
                                    <p:animEffect transition="in" filter="wipe(up)">
                                      <p:cBhvr>
                                        <p:cTn id="33" dur="500"/>
                                        <p:tgtEl>
                                          <p:spTgt spid="86060"/>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86064"/>
                                        </p:tgtEl>
                                        <p:attrNameLst>
                                          <p:attrName>style.visibility</p:attrName>
                                        </p:attrNameLst>
                                      </p:cBhvr>
                                      <p:to>
                                        <p:strVal val="visible"/>
                                      </p:to>
                                    </p:set>
                                    <p:animEffect transition="in" filter="wipe(up)">
                                      <p:cBhvr>
                                        <p:cTn id="41" dur="500"/>
                                        <p:tgtEl>
                                          <p:spTgt spid="8606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
                                            <p:bg/>
                                          </p:spTgt>
                                        </p:tgtEl>
                                        <p:attrNameLst>
                                          <p:attrName>style.visibility</p:attrName>
                                        </p:attrNameLst>
                                      </p:cBhvr>
                                      <p:to>
                                        <p:strVal val="visible"/>
                                      </p:to>
                                    </p:set>
                                    <p:animEffect transition="in" filter="wipe(up)">
                                      <p:cBhvr>
                                        <p:cTn id="46" dur="500"/>
                                        <p:tgtEl>
                                          <p:spTgt spid="5">
                                            <p:bg/>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up)">
                                      <p:cBhvr>
                                        <p:cTn id="49" dur="500"/>
                                        <p:tgtEl>
                                          <p:spTgt spid="5">
                                            <p:txEl>
                                              <p:pRg st="0" end="0"/>
                                            </p:txEl>
                                          </p:spTgt>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86066"/>
                                        </p:tgtEl>
                                        <p:attrNameLst>
                                          <p:attrName>style.visibility</p:attrName>
                                        </p:attrNameLst>
                                      </p:cBhvr>
                                      <p:to>
                                        <p:strVal val="visible"/>
                                      </p:to>
                                    </p:set>
                                    <p:animEffect transition="in" filter="wipe(up)">
                                      <p:cBhvr>
                                        <p:cTn id="53" dur="500"/>
                                        <p:tgtEl>
                                          <p:spTgt spid="86066"/>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up)">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34" grpId="0" animBg="1"/>
      <p:bldP spid="2" grpId="0" build="p" animBg="1"/>
      <p:bldP spid="3" grpId="0" animBg="1"/>
      <p:bldP spid="5"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a:xfrm>
            <a:off x="142844" y="142875"/>
            <a:ext cx="6805644" cy="714375"/>
          </a:xfrm>
        </p:spPr>
        <p:txBody>
          <a:bodyPr anchor="b"/>
          <a:lstStyle/>
          <a:p>
            <a:pPr eaLnBrk="1" hangingPunct="1"/>
            <a:r>
              <a:rPr lang="sr-Latn-BA" sz="3600" b="1" dirty="0" smtClean="0">
                <a:solidFill>
                  <a:schemeClr val="tx1"/>
                </a:solidFill>
              </a:rPr>
              <a:t>Scalability </a:t>
            </a:r>
            <a:endParaRPr lang="en-US" sz="3600" b="1" dirty="0" smtClean="0">
              <a:solidFill>
                <a:schemeClr val="tx1"/>
              </a:solidFill>
            </a:endParaRPr>
          </a:p>
        </p:txBody>
      </p:sp>
      <p:sp>
        <p:nvSpPr>
          <p:cNvPr id="74" name="Rectangle 3"/>
          <p:cNvSpPr txBox="1">
            <a:spLocks noChangeArrowheads="1"/>
          </p:cNvSpPr>
          <p:nvPr/>
        </p:nvSpPr>
        <p:spPr bwMode="auto">
          <a:xfrm>
            <a:off x="142875" y="1052513"/>
            <a:ext cx="8858250" cy="412750"/>
          </a:xfrm>
          <a:prstGeom prst="rect">
            <a:avLst/>
          </a:prstGeom>
          <a:noFill/>
          <a:ln w="9525">
            <a:noFill/>
            <a:miter lim="800000"/>
            <a:headEnd/>
            <a:tailEnd/>
          </a:ln>
        </p:spPr>
        <p:txBody>
          <a:bodyPr/>
          <a:lstStyle/>
          <a:p>
            <a:pPr marL="342900" indent="-342900" algn="ctr">
              <a:spcBef>
                <a:spcPct val="50000"/>
              </a:spcBef>
            </a:pPr>
            <a:r>
              <a:rPr lang="en-US" sz="2000" b="1">
                <a:latin typeface="Calibri" pitchFamily="34" charset="0"/>
              </a:rPr>
              <a:t>All previous proposals consider </a:t>
            </a:r>
            <a:r>
              <a:rPr lang="en-US" sz="2000" b="1">
                <a:solidFill>
                  <a:srgbClr val="FF0000"/>
                </a:solidFill>
                <a:latin typeface="Calibri" pitchFamily="34" charset="0"/>
              </a:rPr>
              <a:t>only one</a:t>
            </a:r>
            <a:r>
              <a:rPr lang="en-US" sz="2000" b="1">
                <a:latin typeface="Calibri" pitchFamily="34" charset="0"/>
              </a:rPr>
              <a:t> single business process diagram</a:t>
            </a:r>
            <a:r>
              <a:rPr lang="sr-Latn-BA" sz="2000" b="1">
                <a:latin typeface="Calibri" pitchFamily="34" charset="0"/>
              </a:rPr>
              <a:t>!</a:t>
            </a:r>
          </a:p>
        </p:txBody>
      </p:sp>
      <p:pic>
        <p:nvPicPr>
          <p:cNvPr id="21511" name="Picture 7" descr="fig_06_a"/>
          <p:cNvPicPr>
            <a:picLocks noChangeAspect="1" noChangeArrowheads="1"/>
          </p:cNvPicPr>
          <p:nvPr/>
        </p:nvPicPr>
        <p:blipFill>
          <a:blip r:embed="rId3" cstate="print"/>
          <a:srcRect/>
          <a:stretch>
            <a:fillRect/>
          </a:stretch>
        </p:blipFill>
        <p:spPr bwMode="auto">
          <a:xfrm>
            <a:off x="2781300" y="1700213"/>
            <a:ext cx="5751513" cy="3132137"/>
          </a:xfrm>
          <a:prstGeom prst="rect">
            <a:avLst/>
          </a:prstGeom>
          <a:noFill/>
          <a:ln w="9525">
            <a:noFill/>
            <a:miter lim="800000"/>
            <a:headEnd/>
            <a:tailEnd/>
          </a:ln>
        </p:spPr>
      </p:pic>
      <p:pic>
        <p:nvPicPr>
          <p:cNvPr id="21512" name="Picture 8" descr="fig_06_b"/>
          <p:cNvPicPr>
            <a:picLocks noChangeAspect="1" noChangeArrowheads="1"/>
          </p:cNvPicPr>
          <p:nvPr/>
        </p:nvPicPr>
        <p:blipFill>
          <a:blip r:embed="rId4" cstate="print"/>
          <a:srcRect r="44206"/>
          <a:stretch>
            <a:fillRect/>
          </a:stretch>
        </p:blipFill>
        <p:spPr bwMode="auto">
          <a:xfrm>
            <a:off x="549275" y="1700213"/>
            <a:ext cx="4464050" cy="3127375"/>
          </a:xfrm>
          <a:prstGeom prst="rect">
            <a:avLst/>
          </a:prstGeom>
          <a:noFill/>
          <a:ln w="9525">
            <a:noFill/>
            <a:miter lim="800000"/>
            <a:headEnd/>
            <a:tailEnd/>
          </a:ln>
        </p:spPr>
      </p:pic>
      <p:sp>
        <p:nvSpPr>
          <p:cNvPr id="4" name="Content Placeholder 2"/>
          <p:cNvSpPr>
            <a:spLocks/>
          </p:cNvSpPr>
          <p:nvPr/>
        </p:nvSpPr>
        <p:spPr bwMode="auto">
          <a:xfrm>
            <a:off x="611188" y="5229225"/>
            <a:ext cx="7848600" cy="628667"/>
          </a:xfrm>
          <a:prstGeom prst="rect">
            <a:avLst/>
          </a:prstGeom>
          <a:solidFill>
            <a:srgbClr val="006600"/>
          </a:solidFill>
          <a:ln w="9525">
            <a:noFill/>
            <a:miter lim="800000"/>
            <a:headEnd/>
            <a:tailEnd/>
          </a:ln>
        </p:spPr>
        <p:txBody>
          <a:bodyPr/>
          <a:lstStyle/>
          <a:p>
            <a:pPr marL="342900" indent="-342900" algn="ctr" eaLnBrk="0" hangingPunct="0">
              <a:lnSpc>
                <a:spcPct val="90000"/>
              </a:lnSpc>
              <a:spcBef>
                <a:spcPts val="300"/>
              </a:spcBef>
              <a:buClr>
                <a:schemeClr val="tx2"/>
              </a:buClr>
              <a:buSzPct val="70000"/>
            </a:pPr>
            <a:r>
              <a:rPr lang="sr-Latn-BA" b="1" dirty="0" smtClean="0">
                <a:solidFill>
                  <a:schemeClr val="bg1"/>
                </a:solidFill>
                <a:latin typeface="Calibri" pitchFamily="34" charset="0"/>
              </a:rPr>
              <a:t>This issue is the subject of the paper  that  will be presented at ADBIS 2012 Conference (Poznan, Polland)</a:t>
            </a:r>
            <a:endParaRPr lang="sr-Latn-BA" b="1" dirty="0">
              <a:solidFill>
                <a:schemeClr val="bg1"/>
              </a:solidFill>
              <a:latin typeface="Calibri" pitchFamily="34" charset="0"/>
            </a:endParaRPr>
          </a:p>
        </p:txBody>
      </p:sp>
      <p:sp>
        <p:nvSpPr>
          <p:cNvPr id="21514" name="Rectangle 10"/>
          <p:cNvSpPr>
            <a:spLocks noChangeArrowheads="1"/>
          </p:cNvSpPr>
          <p:nvPr/>
        </p:nvSpPr>
        <p:spPr bwMode="auto">
          <a:xfrm>
            <a:off x="4932363" y="3860800"/>
            <a:ext cx="1422400" cy="942975"/>
          </a:xfrm>
          <a:prstGeom prst="rect">
            <a:avLst/>
          </a:prstGeom>
          <a:noFill/>
          <a:ln w="9525">
            <a:noFill/>
            <a:miter lim="800000"/>
            <a:headEnd/>
            <a:tailEnd/>
          </a:ln>
        </p:spPr>
        <p:txBody>
          <a:bodyPr>
            <a:spAutoFit/>
          </a:bodyPr>
          <a:lstStyle/>
          <a:p>
            <a:pPr algn="ctr"/>
            <a:r>
              <a:rPr lang="en-US" sz="1400" b="1"/>
              <a:t>Topcased</a:t>
            </a:r>
          </a:p>
          <a:p>
            <a:pPr algn="ctr"/>
            <a:r>
              <a:rPr lang="en-US" sz="1400" b="1"/>
              <a:t>+</a:t>
            </a:r>
          </a:p>
          <a:p>
            <a:pPr algn="ctr"/>
            <a:r>
              <a:rPr lang="en-US" sz="1400" b="1">
                <a:solidFill>
                  <a:srgbClr val="FF0000"/>
                </a:solidFill>
              </a:rPr>
              <a:t>ADBdesign</a:t>
            </a:r>
          </a:p>
          <a:p>
            <a:pPr algn="ctr"/>
            <a:r>
              <a:rPr lang="en-US" sz="1400" b="1"/>
              <a:t>plug-in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wipe(up)">
                                      <p:cBhvr>
                                        <p:cTn id="7" dur="500"/>
                                        <p:tgtEl>
                                          <p:spTgt spid="7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11"/>
                                        </p:tgtEl>
                                        <p:attrNameLst>
                                          <p:attrName>style.visibility</p:attrName>
                                        </p:attrNameLst>
                                      </p:cBhvr>
                                      <p:to>
                                        <p:strVal val="visible"/>
                                      </p:to>
                                    </p:set>
                                    <p:animEffect transition="in" filter="fade">
                                      <p:cBhvr>
                                        <p:cTn id="11" dur="2000"/>
                                        <p:tgtEl>
                                          <p:spTgt spid="215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fade">
                                      <p:cBhvr>
                                        <p:cTn id="16" dur="2000"/>
                                        <p:tgtEl>
                                          <p:spTgt spid="21512"/>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1514"/>
                                        </p:tgtEl>
                                        <p:attrNameLst>
                                          <p:attrName>style.visibility</p:attrName>
                                        </p:attrNameLst>
                                      </p:cBhvr>
                                      <p:to>
                                        <p:strVal val="visible"/>
                                      </p:to>
                                    </p:set>
                                    <p:animEffect transition="in" filter="fade">
                                      <p:cBhvr>
                                        <p:cTn id="24" dur="20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P spid="4" grpId="0" animBg="1"/>
      <p:bldP spid="215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80" name="Picture 16" descr="fig_08"/>
          <p:cNvPicPr>
            <a:picLocks noChangeAspect="1" noChangeArrowheads="1"/>
          </p:cNvPicPr>
          <p:nvPr/>
        </p:nvPicPr>
        <p:blipFill>
          <a:blip r:embed="rId3" cstate="print"/>
          <a:srcRect/>
          <a:stretch>
            <a:fillRect/>
          </a:stretch>
        </p:blipFill>
        <p:spPr bwMode="auto">
          <a:xfrm>
            <a:off x="571472" y="1714488"/>
            <a:ext cx="3497439" cy="4756462"/>
          </a:xfrm>
          <a:prstGeom prst="rect">
            <a:avLst/>
          </a:prstGeom>
          <a:noFill/>
          <a:ln w="9525">
            <a:noFill/>
            <a:miter lim="800000"/>
            <a:headEnd/>
            <a:tailEnd/>
          </a:ln>
        </p:spPr>
      </p:pic>
      <p:sp>
        <p:nvSpPr>
          <p:cNvPr id="27650" name="Rectangle 4"/>
          <p:cNvSpPr>
            <a:spLocks noGrp="1" noChangeArrowheads="1"/>
          </p:cNvSpPr>
          <p:nvPr>
            <p:ph type="title" idx="4294967295"/>
          </p:nvPr>
        </p:nvSpPr>
        <p:spPr>
          <a:xfrm>
            <a:off x="142844" y="142875"/>
            <a:ext cx="6805644" cy="714375"/>
          </a:xfrm>
        </p:spPr>
        <p:txBody>
          <a:bodyPr anchor="b"/>
          <a:lstStyle/>
          <a:p>
            <a:pPr eaLnBrk="1" hangingPunct="1"/>
            <a:r>
              <a:rPr lang="en-US" sz="3600" b="1" dirty="0" smtClean="0">
                <a:solidFill>
                  <a:schemeClr val="tx1"/>
                </a:solidFill>
              </a:rPr>
              <a:t>Model weaving </a:t>
            </a:r>
            <a:r>
              <a:rPr lang="sr-Latn-BA" dirty="0" smtClean="0">
                <a:solidFill>
                  <a:schemeClr val="tx1"/>
                </a:solidFill>
              </a:rPr>
              <a:t> </a:t>
            </a:r>
            <a:endParaRPr lang="en-US" dirty="0" smtClean="0">
              <a:solidFill>
                <a:schemeClr val="tx1"/>
              </a:solidFill>
            </a:endParaRPr>
          </a:p>
        </p:txBody>
      </p:sp>
      <p:sp>
        <p:nvSpPr>
          <p:cNvPr id="4100" name="Rectangle 3"/>
          <p:cNvSpPr>
            <a:spLocks noChangeArrowheads="1"/>
          </p:cNvSpPr>
          <p:nvPr/>
        </p:nvSpPr>
        <p:spPr bwMode="auto">
          <a:xfrm>
            <a:off x="107950" y="1000108"/>
            <a:ext cx="8893206" cy="733413"/>
          </a:xfrm>
          <a:prstGeom prst="rect">
            <a:avLst/>
          </a:prstGeom>
          <a:noFill/>
          <a:ln w="9525">
            <a:noFill/>
            <a:miter lim="800000"/>
            <a:headEnd/>
            <a:tailEnd/>
          </a:ln>
        </p:spPr>
        <p:txBody>
          <a:bodyPr/>
          <a:lstStyle/>
          <a:p>
            <a:pPr algn="ctr">
              <a:lnSpc>
                <a:spcPct val="90000"/>
              </a:lnSpc>
              <a:spcBef>
                <a:spcPts val="1000"/>
              </a:spcBef>
            </a:pPr>
            <a:r>
              <a:rPr lang="en-US" sz="2000" b="1" dirty="0" smtClean="0">
                <a:latin typeface="Calibri" pitchFamily="34" charset="0"/>
              </a:rPr>
              <a:t>The </a:t>
            </a:r>
            <a:r>
              <a:rPr lang="en-US" sz="2000" b="1" dirty="0">
                <a:latin typeface="Calibri" pitchFamily="34" charset="0"/>
              </a:rPr>
              <a:t>implemented </a:t>
            </a:r>
            <a:r>
              <a:rPr lang="en-US" sz="2000" b="1" dirty="0">
                <a:solidFill>
                  <a:srgbClr val="002060"/>
                </a:solidFill>
                <a:latin typeface="Calibri" pitchFamily="34" charset="0"/>
              </a:rPr>
              <a:t>two-phase automatic generator</a:t>
            </a:r>
            <a:r>
              <a:rPr lang="sr-Latn-BA" sz="2000" b="1" dirty="0">
                <a:latin typeface="Calibri" pitchFamily="34" charset="0"/>
              </a:rPr>
              <a:t> (</a:t>
            </a:r>
            <a:r>
              <a:rPr lang="sr-Latn-BA" sz="2000" b="1" dirty="0">
                <a:solidFill>
                  <a:srgbClr val="C00000"/>
                </a:solidFill>
                <a:latin typeface="Calibri" pitchFamily="34" charset="0"/>
              </a:rPr>
              <a:t>ADBdesign</a:t>
            </a:r>
            <a:r>
              <a:rPr lang="sr-Latn-BA" sz="2000" b="1" dirty="0">
                <a:latin typeface="Calibri" pitchFamily="34" charset="0"/>
              </a:rPr>
              <a:t>) </a:t>
            </a:r>
            <a:r>
              <a:rPr lang="en-US" sz="2000" b="1" dirty="0">
                <a:latin typeface="Calibri" pitchFamily="34" charset="0"/>
              </a:rPr>
              <a:t>iterates through the source BM, processes all ADs and</a:t>
            </a:r>
            <a:r>
              <a:rPr lang="sr-Latn-BA" sz="2000" b="1" dirty="0">
                <a:latin typeface="Calibri" pitchFamily="34" charset="0"/>
              </a:rPr>
              <a:t> </a:t>
            </a:r>
            <a:r>
              <a:rPr lang="en-US" sz="2000" b="1" dirty="0">
                <a:latin typeface="Calibri" pitchFamily="34" charset="0"/>
              </a:rPr>
              <a:t>generates the target CDM</a:t>
            </a:r>
            <a:endParaRPr lang="sr-Latn-BA" sz="2000" b="1" dirty="0">
              <a:latin typeface="Calibri" pitchFamily="34" charset="0"/>
            </a:endParaRPr>
          </a:p>
        </p:txBody>
      </p:sp>
      <p:grpSp>
        <p:nvGrpSpPr>
          <p:cNvPr id="17" name="Group 16"/>
          <p:cNvGrpSpPr/>
          <p:nvPr/>
        </p:nvGrpSpPr>
        <p:grpSpPr>
          <a:xfrm>
            <a:off x="131742" y="4429132"/>
            <a:ext cx="1511300" cy="1957399"/>
            <a:chOff x="131742" y="4429132"/>
            <a:chExt cx="1511300" cy="1957399"/>
          </a:xfrm>
        </p:grpSpPr>
        <p:sp>
          <p:nvSpPr>
            <p:cNvPr id="25" name="Rectangle 3"/>
            <p:cNvSpPr txBox="1">
              <a:spLocks noChangeArrowheads="1"/>
            </p:cNvSpPr>
            <p:nvPr/>
          </p:nvSpPr>
          <p:spPr bwMode="auto">
            <a:xfrm>
              <a:off x="131742" y="4429132"/>
              <a:ext cx="1500198" cy="857256"/>
            </a:xfrm>
            <a:prstGeom prst="rect">
              <a:avLst/>
            </a:prstGeom>
            <a:solidFill>
              <a:srgbClr val="FFFF99"/>
            </a:solidFill>
            <a:ln w="9525">
              <a:solidFill>
                <a:srgbClr val="7030A0"/>
              </a:solidFill>
              <a:miter lim="800000"/>
              <a:headEnd/>
              <a:tailEnd/>
            </a:ln>
          </p:spPr>
          <p:txBody>
            <a:bodyPr/>
            <a:lstStyle/>
            <a:p>
              <a:pPr algn="ctr">
                <a:spcBef>
                  <a:spcPts val="0"/>
                </a:spcBef>
              </a:pPr>
              <a:r>
                <a:rPr lang="sr-Latn-BA" sz="1600" b="1" dirty="0">
                  <a:solidFill>
                    <a:srgbClr val="FF0000"/>
                  </a:solidFill>
                  <a:latin typeface="Calibri" pitchFamily="34" charset="0"/>
                </a:rPr>
                <a:t>1</a:t>
              </a:r>
              <a:r>
                <a:rPr lang="sr-Latn-BA" sz="1600" b="1" baseline="30000" dirty="0">
                  <a:solidFill>
                    <a:srgbClr val="FF0000"/>
                  </a:solidFill>
                  <a:latin typeface="Calibri" pitchFamily="34" charset="0"/>
                </a:rPr>
                <a:t>st</a:t>
              </a:r>
              <a:r>
                <a:rPr lang="sr-Latn-BA" sz="1600" b="1" dirty="0">
                  <a:solidFill>
                    <a:srgbClr val="FF0000"/>
                  </a:solidFill>
                  <a:latin typeface="Calibri" pitchFamily="34" charset="0"/>
                </a:rPr>
                <a:t> </a:t>
              </a:r>
              <a:r>
                <a:rPr lang="sr-Latn-BA" sz="1600" b="1" dirty="0" smtClean="0">
                  <a:solidFill>
                    <a:srgbClr val="FF0000"/>
                  </a:solidFill>
                  <a:latin typeface="Calibri" pitchFamily="34" charset="0"/>
                </a:rPr>
                <a:t>phase</a:t>
              </a:r>
            </a:p>
            <a:p>
              <a:pPr algn="ctr">
                <a:spcBef>
                  <a:spcPts val="0"/>
                </a:spcBef>
              </a:pPr>
              <a:r>
                <a:rPr lang="sr-Latn-BA" sz="1600" b="1" dirty="0" smtClean="0">
                  <a:solidFill>
                    <a:srgbClr val="FF0000"/>
                  </a:solidFill>
                  <a:latin typeface="Calibri" pitchFamily="34" charset="0"/>
                </a:rPr>
                <a:t> Generation </a:t>
              </a:r>
              <a:r>
                <a:rPr lang="sr-Latn-BA" sz="1600" b="1" dirty="0">
                  <a:solidFill>
                    <a:srgbClr val="FF0000"/>
                  </a:solidFill>
                  <a:latin typeface="Calibri" pitchFamily="34" charset="0"/>
                </a:rPr>
                <a:t>of classes</a:t>
              </a:r>
              <a:endParaRPr lang="en-US" sz="1600" b="1" dirty="0">
                <a:solidFill>
                  <a:srgbClr val="FF0000"/>
                </a:solidFill>
                <a:latin typeface="Calibri" pitchFamily="34" charset="0"/>
              </a:endParaRPr>
            </a:p>
          </p:txBody>
        </p:sp>
        <p:sp>
          <p:nvSpPr>
            <p:cNvPr id="27656" name="Rectangle 3"/>
            <p:cNvSpPr txBox="1">
              <a:spLocks noChangeArrowheads="1"/>
            </p:cNvSpPr>
            <p:nvPr/>
          </p:nvSpPr>
          <p:spPr bwMode="auto">
            <a:xfrm>
              <a:off x="131742" y="5357826"/>
              <a:ext cx="1511300" cy="314325"/>
            </a:xfrm>
            <a:prstGeom prst="rect">
              <a:avLst/>
            </a:prstGeom>
            <a:solidFill>
              <a:schemeClr val="bg1"/>
            </a:solidFill>
            <a:ln w="9525">
              <a:solidFill>
                <a:srgbClr val="7030A0"/>
              </a:solidFill>
              <a:miter lim="800000"/>
              <a:headEnd/>
              <a:tailEnd/>
            </a:ln>
          </p:spPr>
          <p:txBody>
            <a:bodyPr/>
            <a:lstStyle/>
            <a:p>
              <a:pPr marL="342900" indent="-342900" algn="ctr">
                <a:spcBef>
                  <a:spcPct val="50000"/>
                </a:spcBef>
              </a:pPr>
              <a:r>
                <a:rPr lang="en-US" sz="1400" b="1" dirty="0">
                  <a:latin typeface="Calibri" pitchFamily="34" charset="0"/>
                </a:rPr>
                <a:t>participants</a:t>
              </a:r>
            </a:p>
          </p:txBody>
        </p:sp>
        <p:sp>
          <p:nvSpPr>
            <p:cNvPr id="27657" name="Rectangle 3"/>
            <p:cNvSpPr txBox="1">
              <a:spLocks noChangeArrowheads="1"/>
            </p:cNvSpPr>
            <p:nvPr/>
          </p:nvSpPr>
          <p:spPr bwMode="auto">
            <a:xfrm>
              <a:off x="131742" y="5715016"/>
              <a:ext cx="1511300" cy="314325"/>
            </a:xfrm>
            <a:prstGeom prst="rect">
              <a:avLst/>
            </a:prstGeom>
            <a:solidFill>
              <a:schemeClr val="bg1"/>
            </a:solidFill>
            <a:ln w="9525">
              <a:solidFill>
                <a:srgbClr val="7030A0"/>
              </a:solidFill>
              <a:miter lim="800000"/>
              <a:headEnd/>
              <a:tailEnd/>
            </a:ln>
          </p:spPr>
          <p:txBody>
            <a:bodyPr/>
            <a:lstStyle/>
            <a:p>
              <a:pPr marL="342900" indent="-342900" algn="ctr">
                <a:spcBef>
                  <a:spcPct val="50000"/>
                </a:spcBef>
              </a:pPr>
              <a:r>
                <a:rPr lang="en-US" sz="1400" b="1">
                  <a:latin typeface="Calibri" pitchFamily="34" charset="0"/>
                </a:rPr>
                <a:t>objects</a:t>
              </a:r>
            </a:p>
          </p:txBody>
        </p:sp>
        <p:sp>
          <p:nvSpPr>
            <p:cNvPr id="27658" name="Rectangle 3"/>
            <p:cNvSpPr txBox="1">
              <a:spLocks noChangeArrowheads="1"/>
            </p:cNvSpPr>
            <p:nvPr/>
          </p:nvSpPr>
          <p:spPr bwMode="auto">
            <a:xfrm>
              <a:off x="131742" y="6072206"/>
              <a:ext cx="1511300" cy="314325"/>
            </a:xfrm>
            <a:prstGeom prst="rect">
              <a:avLst/>
            </a:prstGeom>
            <a:solidFill>
              <a:schemeClr val="bg1"/>
            </a:solidFill>
            <a:ln w="9525">
              <a:solidFill>
                <a:srgbClr val="7030A0"/>
              </a:solidFill>
              <a:miter lim="800000"/>
              <a:headEnd/>
              <a:tailEnd/>
            </a:ln>
          </p:spPr>
          <p:txBody>
            <a:bodyPr/>
            <a:lstStyle/>
            <a:p>
              <a:pPr marL="342900" indent="-342900" algn="ctr">
                <a:spcBef>
                  <a:spcPct val="50000"/>
                </a:spcBef>
              </a:pPr>
              <a:r>
                <a:rPr lang="en-US" sz="1400" b="1">
                  <a:latin typeface="Calibri" pitchFamily="34" charset="0"/>
                </a:rPr>
                <a:t>activations</a:t>
              </a:r>
            </a:p>
          </p:txBody>
        </p:sp>
      </p:grpSp>
      <p:grpSp>
        <p:nvGrpSpPr>
          <p:cNvPr id="18" name="Group 17"/>
          <p:cNvGrpSpPr/>
          <p:nvPr/>
        </p:nvGrpSpPr>
        <p:grpSpPr>
          <a:xfrm>
            <a:off x="7572396" y="1714488"/>
            <a:ext cx="1428760" cy="3143272"/>
            <a:chOff x="7572396" y="1714488"/>
            <a:chExt cx="1428760" cy="3143272"/>
          </a:xfrm>
        </p:grpSpPr>
        <p:sp>
          <p:nvSpPr>
            <p:cNvPr id="11" name="Rectangle 3"/>
            <p:cNvSpPr txBox="1">
              <a:spLocks noChangeArrowheads="1"/>
            </p:cNvSpPr>
            <p:nvPr/>
          </p:nvSpPr>
          <p:spPr bwMode="auto">
            <a:xfrm>
              <a:off x="7572396" y="2643182"/>
              <a:ext cx="1428760" cy="714380"/>
            </a:xfrm>
            <a:prstGeom prst="rect">
              <a:avLst/>
            </a:prstGeom>
            <a:solidFill>
              <a:schemeClr val="bg1"/>
            </a:solidFill>
            <a:ln w="9525">
              <a:solidFill>
                <a:srgbClr val="7030A0"/>
              </a:solidFill>
              <a:miter lim="800000"/>
              <a:headEnd/>
              <a:tailEnd/>
            </a:ln>
          </p:spPr>
          <p:txBody>
            <a:bodyPr/>
            <a:lstStyle/>
            <a:p>
              <a:pPr algn="ctr">
                <a:spcBef>
                  <a:spcPts val="0"/>
                </a:spcBef>
              </a:pPr>
              <a:r>
                <a:rPr lang="en-US" sz="1400" b="1" dirty="0">
                  <a:latin typeface="Calibri" pitchFamily="34" charset="0"/>
                </a:rPr>
                <a:t>participant </a:t>
              </a:r>
              <a:r>
                <a:rPr lang="en-US" sz="1400" b="1" dirty="0" smtClean="0">
                  <a:latin typeface="Calibri" pitchFamily="34" charset="0"/>
                </a:rPr>
                <a:t>–</a:t>
              </a:r>
              <a:r>
                <a:rPr lang="sr-Latn-BA" sz="1400" b="1" dirty="0" smtClean="0">
                  <a:latin typeface="Calibri" pitchFamily="34" charset="0"/>
                </a:rPr>
                <a:t> </a:t>
              </a:r>
            </a:p>
            <a:p>
              <a:pPr algn="ctr">
                <a:spcBef>
                  <a:spcPts val="0"/>
                </a:spcBef>
              </a:pPr>
              <a:r>
                <a:rPr lang="en-US" sz="1400" b="1" dirty="0" smtClean="0">
                  <a:latin typeface="Calibri" pitchFamily="34" charset="0"/>
                </a:rPr>
                <a:t>generated </a:t>
              </a:r>
              <a:r>
                <a:rPr lang="sr-Latn-BA" sz="1400" b="1" dirty="0" smtClean="0">
                  <a:latin typeface="Calibri" pitchFamily="34" charset="0"/>
                </a:rPr>
                <a:t> </a:t>
              </a:r>
              <a:r>
                <a:rPr lang="en-US" sz="1400" b="1" dirty="0" smtClean="0">
                  <a:latin typeface="Calibri" pitchFamily="34" charset="0"/>
                </a:rPr>
                <a:t>object</a:t>
              </a:r>
              <a:endParaRPr lang="en-US" sz="1400" b="1" dirty="0">
                <a:latin typeface="Calibri" pitchFamily="34" charset="0"/>
              </a:endParaRPr>
            </a:p>
          </p:txBody>
        </p:sp>
        <p:sp>
          <p:nvSpPr>
            <p:cNvPr id="12" name="Rectangle 3"/>
            <p:cNvSpPr txBox="1">
              <a:spLocks noChangeArrowheads="1"/>
            </p:cNvSpPr>
            <p:nvPr/>
          </p:nvSpPr>
          <p:spPr bwMode="auto">
            <a:xfrm>
              <a:off x="7572396" y="3429000"/>
              <a:ext cx="1428760" cy="500066"/>
            </a:xfrm>
            <a:prstGeom prst="rect">
              <a:avLst/>
            </a:prstGeom>
            <a:solidFill>
              <a:schemeClr val="bg1"/>
            </a:solidFill>
            <a:ln w="9525">
              <a:solidFill>
                <a:srgbClr val="7030A0"/>
              </a:solidFill>
              <a:miter lim="800000"/>
              <a:headEnd/>
              <a:tailEnd/>
            </a:ln>
          </p:spPr>
          <p:txBody>
            <a:bodyPr/>
            <a:lstStyle/>
            <a:p>
              <a:pPr algn="ctr">
                <a:spcBef>
                  <a:spcPts val="0"/>
                </a:spcBef>
              </a:pPr>
              <a:r>
                <a:rPr lang="sr-Latn-BA" sz="1400" b="1" dirty="0" smtClean="0">
                  <a:latin typeface="Calibri" pitchFamily="34" charset="0"/>
                </a:rPr>
                <a:t>p</a:t>
              </a:r>
              <a:r>
                <a:rPr lang="en-US" sz="1400" b="1" dirty="0" err="1" smtClean="0">
                  <a:latin typeface="Calibri" pitchFamily="34" charset="0"/>
                </a:rPr>
                <a:t>articipant</a:t>
              </a:r>
              <a:r>
                <a:rPr lang="sr-Latn-BA" sz="1400" b="1" dirty="0" smtClean="0">
                  <a:latin typeface="Calibri" pitchFamily="34" charset="0"/>
                </a:rPr>
                <a:t> </a:t>
              </a:r>
              <a:r>
                <a:rPr lang="en-US" sz="1400" b="1" dirty="0" smtClean="0">
                  <a:latin typeface="Calibri" pitchFamily="34" charset="0"/>
                </a:rPr>
                <a:t>-</a:t>
              </a:r>
              <a:r>
                <a:rPr lang="sr-Latn-BA" sz="1400" b="1" dirty="0" smtClean="0">
                  <a:latin typeface="Calibri" pitchFamily="34" charset="0"/>
                </a:rPr>
                <a:t> </a:t>
              </a:r>
              <a:r>
                <a:rPr lang="en-US" sz="1400" b="1" dirty="0" smtClean="0">
                  <a:latin typeface="Calibri" pitchFamily="34" charset="0"/>
                </a:rPr>
                <a:t>activated </a:t>
              </a:r>
              <a:r>
                <a:rPr lang="en-US" sz="1400" b="1" dirty="0">
                  <a:latin typeface="Calibri" pitchFamily="34" charset="0"/>
                </a:rPr>
                <a:t>object</a:t>
              </a:r>
            </a:p>
          </p:txBody>
        </p:sp>
        <p:sp>
          <p:nvSpPr>
            <p:cNvPr id="13" name="Rectangle 3"/>
            <p:cNvSpPr txBox="1">
              <a:spLocks noChangeArrowheads="1"/>
            </p:cNvSpPr>
            <p:nvPr/>
          </p:nvSpPr>
          <p:spPr bwMode="auto">
            <a:xfrm>
              <a:off x="7572396" y="4000504"/>
              <a:ext cx="1428760" cy="500066"/>
            </a:xfrm>
            <a:prstGeom prst="rect">
              <a:avLst/>
            </a:prstGeom>
            <a:solidFill>
              <a:schemeClr val="bg1"/>
            </a:solidFill>
            <a:ln w="9525">
              <a:solidFill>
                <a:srgbClr val="7030A0"/>
              </a:solidFill>
              <a:miter lim="800000"/>
              <a:headEnd/>
              <a:tailEnd/>
            </a:ln>
          </p:spPr>
          <p:txBody>
            <a:bodyPr/>
            <a:lstStyle/>
            <a:p>
              <a:pPr algn="ctr">
                <a:spcBef>
                  <a:spcPts val="0"/>
                </a:spcBef>
              </a:pPr>
              <a:r>
                <a:rPr lang="en-US" sz="1400" b="1" dirty="0">
                  <a:latin typeface="Calibri" pitchFamily="34" charset="0"/>
                </a:rPr>
                <a:t>existing </a:t>
              </a:r>
              <a:r>
                <a:rPr lang="en-US" sz="1400" b="1" dirty="0" smtClean="0">
                  <a:latin typeface="Calibri" pitchFamily="34" charset="0"/>
                </a:rPr>
                <a:t>object</a:t>
              </a:r>
              <a:r>
                <a:rPr lang="sr-Latn-BA" sz="1400" b="1" dirty="0" smtClean="0">
                  <a:latin typeface="Calibri" pitchFamily="34" charset="0"/>
                </a:rPr>
                <a:t> </a:t>
              </a:r>
              <a:r>
                <a:rPr lang="en-US" sz="1400" b="1" dirty="0" smtClean="0">
                  <a:latin typeface="Calibri" pitchFamily="34" charset="0"/>
                </a:rPr>
                <a:t>–</a:t>
              </a:r>
              <a:r>
                <a:rPr lang="sr-Latn-BA" sz="1400" b="1" dirty="0" smtClean="0">
                  <a:latin typeface="Calibri" pitchFamily="34" charset="0"/>
                </a:rPr>
                <a:t> </a:t>
              </a:r>
            </a:p>
            <a:p>
              <a:pPr algn="ctr">
                <a:spcBef>
                  <a:spcPts val="0"/>
                </a:spcBef>
              </a:pPr>
              <a:r>
                <a:rPr lang="en-US" sz="1400" b="1" dirty="0" smtClean="0">
                  <a:latin typeface="Calibri" pitchFamily="34" charset="0"/>
                </a:rPr>
                <a:t>activation</a:t>
              </a:r>
              <a:endParaRPr lang="en-US" sz="1400" b="1" dirty="0">
                <a:latin typeface="Calibri" pitchFamily="34" charset="0"/>
              </a:endParaRPr>
            </a:p>
          </p:txBody>
        </p:sp>
        <p:sp>
          <p:nvSpPr>
            <p:cNvPr id="14" name="Rectangle 3"/>
            <p:cNvSpPr txBox="1">
              <a:spLocks noChangeArrowheads="1"/>
            </p:cNvSpPr>
            <p:nvPr/>
          </p:nvSpPr>
          <p:spPr bwMode="auto">
            <a:xfrm>
              <a:off x="7572396" y="4572009"/>
              <a:ext cx="1428760" cy="285751"/>
            </a:xfrm>
            <a:prstGeom prst="rect">
              <a:avLst/>
            </a:prstGeom>
            <a:solidFill>
              <a:schemeClr val="bg1"/>
            </a:solidFill>
            <a:ln w="9525">
              <a:solidFill>
                <a:srgbClr val="7030A0"/>
              </a:solidFill>
              <a:miter lim="800000"/>
              <a:headEnd/>
              <a:tailEnd/>
            </a:ln>
          </p:spPr>
          <p:txBody>
            <a:bodyPr/>
            <a:lstStyle/>
            <a:p>
              <a:pPr marL="342900" indent="-342900" algn="ctr">
                <a:spcBef>
                  <a:spcPct val="50000"/>
                </a:spcBef>
              </a:pPr>
              <a:r>
                <a:rPr lang="sr-Latn-BA" sz="1400" b="1" dirty="0" smtClean="0">
                  <a:latin typeface="Calibri" pitchFamily="34" charset="0"/>
                </a:rPr>
                <a:t>o</a:t>
              </a:r>
              <a:r>
                <a:rPr lang="en-US" sz="1400" b="1" dirty="0" err="1" smtClean="0">
                  <a:latin typeface="Calibri" pitchFamily="34" charset="0"/>
                </a:rPr>
                <a:t>bject</a:t>
              </a:r>
              <a:r>
                <a:rPr lang="sr-Latn-BA" sz="1400" b="1" dirty="0" smtClean="0">
                  <a:latin typeface="Calibri" pitchFamily="34" charset="0"/>
                </a:rPr>
                <a:t> </a:t>
              </a:r>
              <a:r>
                <a:rPr lang="en-US" sz="1400" b="1" dirty="0" smtClean="0">
                  <a:latin typeface="Calibri" pitchFamily="34" charset="0"/>
                </a:rPr>
                <a:t>-</a:t>
              </a:r>
              <a:r>
                <a:rPr lang="sr-Latn-BA" sz="1400" b="1" dirty="0" smtClean="0">
                  <a:latin typeface="Calibri" pitchFamily="34" charset="0"/>
                </a:rPr>
                <a:t> </a:t>
              </a:r>
              <a:r>
                <a:rPr lang="en-US" sz="1400" b="1" dirty="0" smtClean="0">
                  <a:latin typeface="Calibri" pitchFamily="34" charset="0"/>
                </a:rPr>
                <a:t>object</a:t>
              </a:r>
              <a:endParaRPr lang="en-US" sz="1400" b="1" dirty="0">
                <a:latin typeface="Calibri" pitchFamily="34" charset="0"/>
              </a:endParaRPr>
            </a:p>
          </p:txBody>
        </p:sp>
        <p:sp>
          <p:nvSpPr>
            <p:cNvPr id="15" name="Rectangle 3"/>
            <p:cNvSpPr txBox="1">
              <a:spLocks noChangeArrowheads="1"/>
            </p:cNvSpPr>
            <p:nvPr/>
          </p:nvSpPr>
          <p:spPr bwMode="auto">
            <a:xfrm>
              <a:off x="7572396" y="1714488"/>
              <a:ext cx="1428760" cy="857256"/>
            </a:xfrm>
            <a:prstGeom prst="rect">
              <a:avLst/>
            </a:prstGeom>
            <a:solidFill>
              <a:srgbClr val="FFFF99"/>
            </a:solidFill>
            <a:ln w="9525">
              <a:solidFill>
                <a:srgbClr val="7030A0"/>
              </a:solidFill>
              <a:miter lim="800000"/>
              <a:headEnd/>
              <a:tailEnd/>
            </a:ln>
          </p:spPr>
          <p:txBody>
            <a:bodyPr/>
            <a:lstStyle/>
            <a:p>
              <a:pPr algn="ctr">
                <a:spcBef>
                  <a:spcPts val="0"/>
                </a:spcBef>
              </a:pPr>
              <a:r>
                <a:rPr lang="en-US" sz="1600" b="1" dirty="0">
                  <a:solidFill>
                    <a:srgbClr val="FF0000"/>
                  </a:solidFill>
                  <a:latin typeface="Calibri" pitchFamily="34" charset="0"/>
                </a:rPr>
                <a:t>2</a:t>
              </a:r>
              <a:r>
                <a:rPr lang="en-US" sz="1600" b="1" baseline="30000" dirty="0">
                  <a:solidFill>
                    <a:srgbClr val="FF0000"/>
                  </a:solidFill>
                  <a:latin typeface="Calibri" pitchFamily="34" charset="0"/>
                </a:rPr>
                <a:t>nd</a:t>
              </a:r>
              <a:r>
                <a:rPr lang="sr-Latn-BA" sz="1600" b="1" dirty="0">
                  <a:solidFill>
                    <a:srgbClr val="FF0000"/>
                  </a:solidFill>
                  <a:latin typeface="Calibri" pitchFamily="34" charset="0"/>
                </a:rPr>
                <a:t> </a:t>
              </a:r>
              <a:r>
                <a:rPr lang="sr-Latn-BA" sz="1600" b="1" dirty="0" smtClean="0">
                  <a:solidFill>
                    <a:srgbClr val="FF0000"/>
                  </a:solidFill>
                  <a:latin typeface="Calibri" pitchFamily="34" charset="0"/>
                </a:rPr>
                <a:t>phase </a:t>
              </a:r>
            </a:p>
            <a:p>
              <a:pPr algn="ctr">
                <a:spcBef>
                  <a:spcPts val="0"/>
                </a:spcBef>
              </a:pPr>
              <a:r>
                <a:rPr lang="sr-Latn-BA" sz="1600" b="1" dirty="0" smtClean="0">
                  <a:solidFill>
                    <a:srgbClr val="FF0000"/>
                  </a:solidFill>
                  <a:latin typeface="Calibri" pitchFamily="34" charset="0"/>
                </a:rPr>
                <a:t>Generation </a:t>
              </a:r>
              <a:r>
                <a:rPr lang="sr-Latn-BA" sz="1600" b="1" dirty="0">
                  <a:solidFill>
                    <a:srgbClr val="FF0000"/>
                  </a:solidFill>
                  <a:latin typeface="Calibri" pitchFamily="34" charset="0"/>
                </a:rPr>
                <a:t>of </a:t>
              </a:r>
              <a:endParaRPr lang="sr-Latn-BA" sz="1600" b="1" dirty="0" smtClean="0">
                <a:solidFill>
                  <a:srgbClr val="FF0000"/>
                </a:solidFill>
                <a:latin typeface="Calibri" pitchFamily="34" charset="0"/>
              </a:endParaRPr>
            </a:p>
            <a:p>
              <a:pPr algn="ctr">
                <a:spcBef>
                  <a:spcPts val="0"/>
                </a:spcBef>
              </a:pPr>
              <a:r>
                <a:rPr lang="en-US" sz="1600" b="1" dirty="0" smtClean="0">
                  <a:solidFill>
                    <a:srgbClr val="FF0000"/>
                  </a:solidFill>
                  <a:latin typeface="Calibri" pitchFamily="34" charset="0"/>
                </a:rPr>
                <a:t>associations</a:t>
              </a:r>
              <a:endParaRPr lang="en-US" sz="1600" b="1" dirty="0">
                <a:solidFill>
                  <a:srgbClr val="FF0000"/>
                </a:solidFill>
                <a:latin typeface="Calibri" pitchFamily="34" charset="0"/>
              </a:endParaRPr>
            </a:p>
          </p:txBody>
        </p:sp>
      </p:grpSp>
      <p:pic>
        <p:nvPicPr>
          <p:cNvPr id="16" name="Picture 17" descr="fig_09"/>
          <p:cNvPicPr>
            <a:picLocks noChangeAspect="1" noChangeArrowheads="1"/>
          </p:cNvPicPr>
          <p:nvPr/>
        </p:nvPicPr>
        <p:blipFill>
          <a:blip r:embed="rId4" cstate="print"/>
          <a:srcRect/>
          <a:stretch>
            <a:fillRect/>
          </a:stretch>
        </p:blipFill>
        <p:spPr bwMode="auto">
          <a:xfrm>
            <a:off x="4000496" y="1714488"/>
            <a:ext cx="3445455" cy="475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10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8080"/>
                                        </p:tgtEl>
                                        <p:attrNameLst>
                                          <p:attrName>style.visibility</p:attrName>
                                        </p:attrNameLst>
                                      </p:cBhvr>
                                      <p:to>
                                        <p:strVal val="visible"/>
                                      </p:to>
                                    </p:set>
                                    <p:animEffect transition="in" filter="wipe(up)">
                                      <p:cBhvr>
                                        <p:cTn id="16" dur="5000"/>
                                        <p:tgtEl>
                                          <p:spTgt spid="8808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142844" y="142875"/>
            <a:ext cx="6805644" cy="714375"/>
          </a:xfrm>
        </p:spPr>
        <p:txBody>
          <a:bodyPr anchor="b"/>
          <a:lstStyle/>
          <a:p>
            <a:pPr eaLnBrk="1" hangingPunct="1"/>
            <a:r>
              <a:rPr lang="en-US" sz="3600" b="1" dirty="0" smtClean="0">
                <a:solidFill>
                  <a:schemeClr val="tx1"/>
                </a:solidFill>
              </a:rPr>
              <a:t>Experimental results</a:t>
            </a:r>
          </a:p>
        </p:txBody>
      </p:sp>
      <p:pic>
        <p:nvPicPr>
          <p:cNvPr id="26634" name="Picture 10" descr="fig02"/>
          <p:cNvPicPr>
            <a:picLocks noChangeAspect="1" noChangeArrowheads="1"/>
          </p:cNvPicPr>
          <p:nvPr/>
        </p:nvPicPr>
        <p:blipFill>
          <a:blip r:embed="rId3" cstate="print"/>
          <a:srcRect l="352" t="417" r="2351" b="3366"/>
          <a:stretch>
            <a:fillRect/>
          </a:stretch>
        </p:blipFill>
        <p:spPr bwMode="auto">
          <a:xfrm>
            <a:off x="111125" y="1363663"/>
            <a:ext cx="5613400" cy="5089525"/>
          </a:xfrm>
          <a:prstGeom prst="rect">
            <a:avLst/>
          </a:prstGeom>
          <a:noFill/>
          <a:ln w="28575">
            <a:solidFill>
              <a:srgbClr val="FF0000"/>
            </a:solidFill>
            <a:miter lim="800000"/>
            <a:headEnd/>
            <a:tailEnd/>
          </a:ln>
        </p:spPr>
      </p:pic>
      <p:pic>
        <p:nvPicPr>
          <p:cNvPr id="26635" name="Picture 11" descr="fig10"/>
          <p:cNvPicPr>
            <a:picLocks noChangeAspect="1" noChangeArrowheads="1"/>
          </p:cNvPicPr>
          <p:nvPr/>
        </p:nvPicPr>
        <p:blipFill>
          <a:blip r:embed="rId4" cstate="print"/>
          <a:srcRect l="435" t="999" r="1131" b="1665"/>
          <a:stretch>
            <a:fillRect/>
          </a:stretch>
        </p:blipFill>
        <p:spPr bwMode="auto">
          <a:xfrm>
            <a:off x="3659188" y="1020763"/>
            <a:ext cx="5376862" cy="3703637"/>
          </a:xfrm>
          <a:prstGeom prst="rect">
            <a:avLst/>
          </a:prstGeom>
          <a:noFill/>
          <a:ln w="28575">
            <a:solidFill>
              <a:srgbClr val="006600"/>
            </a:solidFill>
            <a:miter lim="800000"/>
            <a:headEnd/>
            <a:tailEnd/>
          </a:ln>
        </p:spPr>
      </p:pic>
      <p:pic>
        <p:nvPicPr>
          <p:cNvPr id="86022" name="Picture 6"/>
          <p:cNvPicPr>
            <a:picLocks noChangeAspect="1" noChangeArrowheads="1"/>
          </p:cNvPicPr>
          <p:nvPr/>
        </p:nvPicPr>
        <p:blipFill>
          <a:blip r:embed="rId5" cstate="print"/>
          <a:srcRect/>
          <a:stretch>
            <a:fillRect/>
          </a:stretch>
        </p:blipFill>
        <p:spPr bwMode="auto">
          <a:xfrm>
            <a:off x="395288" y="4870450"/>
            <a:ext cx="8497887" cy="1438275"/>
          </a:xfrm>
          <a:prstGeom prst="rect">
            <a:avLst/>
          </a:prstGeom>
          <a:noFill/>
          <a:ln w="38100">
            <a:solidFill>
              <a:schemeClr val="accent2"/>
            </a:solidFill>
            <a:miter lim="800000"/>
            <a:headEnd/>
            <a:tailEnd/>
          </a:ln>
        </p:spPr>
      </p:pic>
      <p:sp>
        <p:nvSpPr>
          <p:cNvPr id="86030" name="AutoShape 14"/>
          <p:cNvSpPr>
            <a:spLocks noChangeArrowheads="1"/>
          </p:cNvSpPr>
          <p:nvPr/>
        </p:nvSpPr>
        <p:spPr bwMode="auto">
          <a:xfrm>
            <a:off x="5940425" y="5013325"/>
            <a:ext cx="3024188" cy="1439863"/>
          </a:xfrm>
          <a:prstGeom prst="star24">
            <a:avLst>
              <a:gd name="adj" fmla="val 42653"/>
            </a:avLst>
          </a:prstGeom>
          <a:noFill/>
          <a:ln w="28575">
            <a:solidFill>
              <a:srgbClr val="006600"/>
            </a:solidFill>
            <a:miter lim="800000"/>
            <a:headEnd/>
            <a:tailEnd/>
          </a:ln>
        </p:spPr>
        <p:txBody>
          <a:bodyPr wrap="none" anchor="ctr"/>
          <a:lstStyle/>
          <a:p>
            <a:endParaRPr lang="sr-Latn-B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20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35"/>
                                        </p:tgtEl>
                                        <p:attrNameLst>
                                          <p:attrName>style.visibility</p:attrName>
                                        </p:attrNameLst>
                                      </p:cBhvr>
                                      <p:to>
                                        <p:strVal val="visible"/>
                                      </p:to>
                                    </p:set>
                                    <p:animEffect transition="in" filter="fade">
                                      <p:cBhvr>
                                        <p:cTn id="12" dur="2000"/>
                                        <p:tgtEl>
                                          <p:spTgt spid="266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wipe(up)">
                                      <p:cBhvr>
                                        <p:cTn id="17" dur="1000"/>
                                        <p:tgtEl>
                                          <p:spTgt spid="86022"/>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86030"/>
                                        </p:tgtEl>
                                        <p:attrNameLst>
                                          <p:attrName>style.visibility</p:attrName>
                                        </p:attrNameLst>
                                      </p:cBhvr>
                                      <p:to>
                                        <p:strVal val="visible"/>
                                      </p:to>
                                    </p:set>
                                    <p:animEffect transition="in" filter="dissolve">
                                      <p:cBhvr>
                                        <p:cTn id="21" dur="500"/>
                                        <p:tgtEl>
                                          <p:spTgt spid="86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2</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sr-Latn-BA" sz="3600" b="1" dirty="0" smtClean="0">
                <a:latin typeface="Arial" charset="0"/>
              </a:rPr>
              <a:t>Content</a:t>
            </a:r>
            <a:endParaRPr lang="en-US" sz="3600" b="1" dirty="0" smtClean="0"/>
          </a:p>
        </p:txBody>
      </p:sp>
      <p:sp>
        <p:nvSpPr>
          <p:cNvPr id="4100" name="Rectangle 3"/>
          <p:cNvSpPr>
            <a:spLocks noGrp="1" noChangeArrowheads="1"/>
          </p:cNvSpPr>
          <p:nvPr>
            <p:ph type="body" idx="4294967295"/>
          </p:nvPr>
        </p:nvSpPr>
        <p:spPr>
          <a:xfrm>
            <a:off x="107950" y="1052513"/>
            <a:ext cx="8785225" cy="5545137"/>
          </a:xfrm>
        </p:spPr>
        <p:txBody>
          <a:bodyPr/>
          <a:lstStyle/>
          <a:p>
            <a:pPr eaLnBrk="1" hangingPunct="1">
              <a:spcBef>
                <a:spcPts val="1000"/>
              </a:spcBef>
            </a:pPr>
            <a:r>
              <a:rPr lang="sr-Latn-BA" sz="2000" b="1" dirty="0" smtClean="0">
                <a:latin typeface="Arial" charset="0"/>
              </a:rPr>
              <a:t>Background</a:t>
            </a:r>
          </a:p>
          <a:p>
            <a:pPr lvl="1" eaLnBrk="1" hangingPunct="1">
              <a:spcBef>
                <a:spcPts val="600"/>
              </a:spcBef>
            </a:pPr>
            <a:r>
              <a:rPr lang="sr-Latn-BA" sz="1800" b="1" dirty="0" smtClean="0">
                <a:solidFill>
                  <a:schemeClr val="accent2"/>
                </a:solidFill>
                <a:latin typeface="Arial" charset="0"/>
              </a:rPr>
              <a:t>Motivation.  Research Participants.</a:t>
            </a:r>
          </a:p>
          <a:p>
            <a:pPr eaLnBrk="1" hangingPunct="1">
              <a:spcBef>
                <a:spcPts val="1200"/>
              </a:spcBef>
            </a:pPr>
            <a:r>
              <a:rPr lang="sr-Latn-BA" sz="2000" b="1" dirty="0" smtClean="0">
                <a:latin typeface="Arial" charset="0"/>
              </a:rPr>
              <a:t>Introduction</a:t>
            </a:r>
          </a:p>
          <a:p>
            <a:pPr lvl="1" eaLnBrk="1" hangingPunct="1">
              <a:spcBef>
                <a:spcPts val="600"/>
              </a:spcBef>
            </a:pPr>
            <a:r>
              <a:rPr lang="sr-Latn-BA" sz="1800" b="1" dirty="0" smtClean="0">
                <a:solidFill>
                  <a:schemeClr val="accent2"/>
                </a:solidFill>
                <a:latin typeface="Arial" charset="0"/>
              </a:rPr>
              <a:t>Basic Idea. CDM Automatization Approaches. Related work. </a:t>
            </a:r>
            <a:r>
              <a:rPr lang="sr-Latn-BA" sz="1800" b="1" dirty="0" smtClean="0">
                <a:latin typeface="Arial" charset="0"/>
              </a:rPr>
              <a:t> </a:t>
            </a:r>
            <a:endParaRPr lang="en-US" sz="1800" b="1" dirty="0" smtClean="0">
              <a:solidFill>
                <a:schemeClr val="accent2"/>
              </a:solidFill>
              <a:latin typeface="Arial" charset="0"/>
            </a:endParaRPr>
          </a:p>
          <a:p>
            <a:pPr eaLnBrk="1" hangingPunct="1">
              <a:spcBef>
                <a:spcPts val="1200"/>
              </a:spcBef>
            </a:pPr>
            <a:r>
              <a:rPr lang="sr-Latn-BA" sz="2000" b="1" dirty="0" smtClean="0">
                <a:latin typeface="Arial" charset="0"/>
              </a:rPr>
              <a:t>S</a:t>
            </a:r>
            <a:r>
              <a:rPr lang="en-US" sz="2000" b="1" dirty="0" err="1" smtClean="0">
                <a:latin typeface="Arial" charset="0"/>
              </a:rPr>
              <a:t>emantic</a:t>
            </a:r>
            <a:r>
              <a:rPr lang="en-US" sz="2000" b="1" dirty="0" smtClean="0">
                <a:latin typeface="Arial" charset="0"/>
              </a:rPr>
              <a:t> capacity of UML AD (BPM) for automated generation of UML CD (CDM)</a:t>
            </a:r>
            <a:endParaRPr lang="sr-Latn-CS" sz="2000" b="1" dirty="0" smtClean="0">
              <a:latin typeface="Arial" charset="0"/>
            </a:endParaRPr>
          </a:p>
          <a:p>
            <a:pPr lvl="1" eaLnBrk="1" hangingPunct="1">
              <a:spcBef>
                <a:spcPts val="600"/>
              </a:spcBef>
            </a:pPr>
            <a:r>
              <a:rPr lang="sr-Latn-CS" sz="1600" b="1" dirty="0" smtClean="0">
                <a:solidFill>
                  <a:schemeClr val="accent2"/>
                </a:solidFill>
                <a:latin typeface="Arial" charset="0"/>
              </a:rPr>
              <a:t> </a:t>
            </a:r>
            <a:r>
              <a:rPr lang="sr-Latn-BA" sz="1800" b="1" dirty="0" smtClean="0">
                <a:solidFill>
                  <a:schemeClr val="accent2"/>
                </a:solidFill>
                <a:latin typeface="Arial" charset="0"/>
              </a:rPr>
              <a:t>Analysis. Specification of formal rules.  </a:t>
            </a:r>
            <a:endParaRPr lang="en-US" sz="1600" b="1" dirty="0" smtClean="0">
              <a:solidFill>
                <a:schemeClr val="accent2"/>
              </a:solidFill>
              <a:latin typeface="Arial" charset="0"/>
            </a:endParaRPr>
          </a:p>
          <a:p>
            <a:pPr eaLnBrk="1" hangingPunct="1">
              <a:spcBef>
                <a:spcPts val="1200"/>
              </a:spcBef>
            </a:pPr>
            <a:r>
              <a:rPr lang="sr-Latn-BA" sz="2000" b="1" dirty="0" smtClean="0">
                <a:latin typeface="Arial" charset="0"/>
              </a:rPr>
              <a:t>Target Model weaving</a:t>
            </a:r>
            <a:endParaRPr lang="en-US" sz="2000" b="1" dirty="0" smtClean="0">
              <a:latin typeface="Arial" charset="0"/>
            </a:endParaRPr>
          </a:p>
          <a:p>
            <a:pPr eaLnBrk="1" hangingPunct="1">
              <a:spcBef>
                <a:spcPts val="1200"/>
              </a:spcBef>
            </a:pPr>
            <a:r>
              <a:rPr lang="sr-Latn-BA" sz="2000" b="1" dirty="0" smtClean="0">
                <a:latin typeface="Arial" charset="0"/>
              </a:rPr>
              <a:t>Scalability</a:t>
            </a:r>
            <a:endParaRPr lang="en-US" sz="2000" b="1" dirty="0" smtClean="0">
              <a:latin typeface="Arial" charset="0"/>
            </a:endParaRPr>
          </a:p>
          <a:p>
            <a:pPr eaLnBrk="1" hangingPunct="1">
              <a:spcBef>
                <a:spcPts val="1200"/>
              </a:spcBef>
            </a:pPr>
            <a:r>
              <a:rPr lang="en-US" sz="2000" b="1" dirty="0" smtClean="0">
                <a:latin typeface="Arial" charset="0"/>
              </a:rPr>
              <a:t>E</a:t>
            </a:r>
            <a:r>
              <a:rPr lang="sr-Latn-CS" sz="2000" b="1" dirty="0" smtClean="0">
                <a:latin typeface="Arial" charset="0"/>
              </a:rPr>
              <a:t>xperimental Results</a:t>
            </a:r>
          </a:p>
          <a:p>
            <a:pPr eaLnBrk="1" hangingPunct="1">
              <a:spcBef>
                <a:spcPts val="1200"/>
              </a:spcBef>
            </a:pPr>
            <a:r>
              <a:rPr lang="sr-Latn-CS" sz="2000" b="1" dirty="0" smtClean="0">
                <a:latin typeface="Arial" charset="0"/>
              </a:rPr>
              <a:t>Publication of Research Results</a:t>
            </a:r>
            <a:endParaRPr lang="en-US" sz="2000" b="1" dirty="0" smtClean="0">
              <a:latin typeface="Arial" charset="0"/>
            </a:endParaRPr>
          </a:p>
          <a:p>
            <a:pPr eaLnBrk="1" hangingPunct="1">
              <a:spcBef>
                <a:spcPts val="1200"/>
              </a:spcBef>
            </a:pPr>
            <a:r>
              <a:rPr lang="sr-Latn-CS" sz="2000" b="1" dirty="0" smtClean="0">
                <a:latin typeface="Arial" charset="0"/>
              </a:rPr>
              <a:t>Conclusion</a:t>
            </a:r>
            <a:endParaRPr lang="en-US" sz="2000" b="1" dirty="0" smtClean="0">
              <a:latin typeface="Arial" charset="0"/>
            </a:endParaRPr>
          </a:p>
          <a:p>
            <a:pPr lvl="1" eaLnBrk="1" hangingPunct="1">
              <a:spcBef>
                <a:spcPts val="1800"/>
              </a:spcBef>
              <a:buNone/>
            </a:pPr>
            <a:endParaRPr lang="sr-Latn-BA" sz="1600" b="1" dirty="0" smtClean="0"/>
          </a:p>
          <a:p>
            <a:pPr lvl="1" eaLnBrk="1" hangingPunct="1">
              <a:spcBef>
                <a:spcPts val="1800"/>
              </a:spcBef>
            </a:pPr>
            <a:endParaRPr lang="en-US" sz="1600" b="1"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xfrm>
            <a:off x="7451725" y="6584950"/>
            <a:ext cx="1584325" cy="217488"/>
          </a:xfrm>
          <a:noFill/>
        </p:spPr>
        <p:txBody>
          <a:bodyPr/>
          <a:lstStyle/>
          <a:p>
            <a:fld id="{3C05F1D7-1974-4D28-9391-D7FF56E51A28}" type="slidenum">
              <a:rPr lang="en-US" altLang="en-US" sz="1000" smtClean="0">
                <a:latin typeface="Arial" charset="0"/>
              </a:rPr>
              <a:pPr/>
              <a:t>20</a:t>
            </a:fld>
            <a:endParaRPr lang="en-US" altLang="en-US" sz="1000" smtClean="0">
              <a:latin typeface="Arial" charset="0"/>
            </a:endParaRPr>
          </a:p>
        </p:txBody>
      </p:sp>
      <p:sp>
        <p:nvSpPr>
          <p:cNvPr id="41987" name="Rectangle 2"/>
          <p:cNvSpPr>
            <a:spLocks noGrp="1" noChangeArrowheads="1"/>
          </p:cNvSpPr>
          <p:nvPr>
            <p:ph type="title" idx="4294967295"/>
          </p:nvPr>
        </p:nvSpPr>
        <p:spPr>
          <a:xfrm>
            <a:off x="142844" y="122238"/>
            <a:ext cx="7166006" cy="734994"/>
          </a:xfrm>
        </p:spPr>
        <p:txBody>
          <a:bodyPr anchor="b"/>
          <a:lstStyle/>
          <a:p>
            <a:pPr eaLnBrk="1" hangingPunct="1"/>
            <a:r>
              <a:rPr lang="sr-Latn-BA" sz="3600" b="1" dirty="0" smtClean="0"/>
              <a:t>Publication of research results</a:t>
            </a:r>
            <a:endParaRPr lang="en-US" sz="3600" b="1" dirty="0" smtClean="0"/>
          </a:p>
        </p:txBody>
      </p:sp>
      <p:sp>
        <p:nvSpPr>
          <p:cNvPr id="4100" name="Rectangle 3"/>
          <p:cNvSpPr>
            <a:spLocks noGrp="1" noChangeArrowheads="1"/>
          </p:cNvSpPr>
          <p:nvPr>
            <p:ph type="body" idx="4294967295"/>
          </p:nvPr>
        </p:nvSpPr>
        <p:spPr>
          <a:xfrm>
            <a:off x="107950" y="1000108"/>
            <a:ext cx="8785225" cy="5616847"/>
          </a:xfrm>
        </p:spPr>
        <p:txBody>
          <a:bodyPr/>
          <a:lstStyle/>
          <a:p>
            <a:pPr eaLnBrk="1" hangingPunct="1">
              <a:spcBef>
                <a:spcPts val="1800"/>
              </a:spcBef>
            </a:pPr>
            <a:r>
              <a:rPr lang="sr-Latn-BA" sz="1800" b="1" dirty="0" smtClean="0"/>
              <a:t>Research results published on a number of internationaly recognised journals and conferences: </a:t>
            </a:r>
          </a:p>
          <a:p>
            <a:pPr lvl="1" eaLnBrk="1" hangingPunct="1">
              <a:spcBef>
                <a:spcPts val="1000"/>
              </a:spcBef>
            </a:pPr>
            <a:r>
              <a:rPr lang="en-US" sz="1600" b="1" dirty="0" smtClean="0"/>
              <a:t>D. Brdjanin, S. </a:t>
            </a:r>
            <a:r>
              <a:rPr lang="en-US" sz="1600" b="1" dirty="0" err="1" smtClean="0"/>
              <a:t>Marić</a:t>
            </a:r>
            <a:r>
              <a:rPr lang="en-US" sz="1600" b="1" dirty="0" smtClean="0"/>
              <a:t>,</a:t>
            </a:r>
            <a:r>
              <a:rPr lang="sr-Latn-BA" sz="1600" b="1" dirty="0" smtClean="0"/>
              <a:t> </a:t>
            </a:r>
            <a:r>
              <a:rPr lang="en-US" sz="1600" b="1" dirty="0" smtClean="0"/>
              <a:t>“Towards the Automated Business Model-driven</a:t>
            </a:r>
            <a:r>
              <a:rPr lang="sr-Latn-BA" sz="1600" b="1" dirty="0" smtClean="0"/>
              <a:t> </a:t>
            </a:r>
            <a:r>
              <a:rPr lang="en-US" sz="1600" b="1" dirty="0" smtClean="0"/>
              <a:t>Conceptual </a:t>
            </a:r>
            <a:r>
              <a:rPr lang="sr-Latn-BA" sz="1600" b="1" dirty="0" smtClean="0"/>
              <a:t>D</a:t>
            </a:r>
            <a:r>
              <a:rPr lang="en-US" sz="1600" b="1" dirty="0" err="1" smtClean="0"/>
              <a:t>atabase</a:t>
            </a:r>
            <a:r>
              <a:rPr lang="en-US" sz="1600" b="1" dirty="0" smtClean="0"/>
              <a:t> Design</a:t>
            </a:r>
            <a:r>
              <a:rPr lang="sr-Latn-BA" sz="1600" b="1" dirty="0" smtClean="0"/>
              <a:t>”, ADBIS 2012 </a:t>
            </a:r>
          </a:p>
          <a:p>
            <a:pPr lvl="1" eaLnBrk="1" hangingPunct="1">
              <a:spcBef>
                <a:spcPts val="1000"/>
              </a:spcBef>
            </a:pPr>
            <a:r>
              <a:rPr lang="en-US" sz="1600" b="1" dirty="0" smtClean="0"/>
              <a:t>D. Brdjanin, S. </a:t>
            </a:r>
            <a:r>
              <a:rPr lang="en-US" sz="1600" b="1" dirty="0" err="1" smtClean="0"/>
              <a:t>Marić</a:t>
            </a:r>
            <a:r>
              <a:rPr lang="en-US" sz="1600" b="1" dirty="0" smtClean="0"/>
              <a:t>, “An Approach to Automated Conceptual Database Design Based on the </a:t>
            </a:r>
            <a:r>
              <a:rPr lang="sr-Latn-BA" sz="1600" b="1" dirty="0" smtClean="0"/>
              <a:t> </a:t>
            </a:r>
            <a:r>
              <a:rPr lang="en-US" sz="1600" b="1" dirty="0" smtClean="0"/>
              <a:t>UML Activity Diagram“, </a:t>
            </a:r>
            <a:r>
              <a:rPr lang="en-US" sz="1600" b="1" dirty="0" err="1" smtClean="0"/>
              <a:t>ComSIS</a:t>
            </a:r>
            <a:r>
              <a:rPr lang="en-US" sz="1600" b="1" dirty="0" smtClean="0"/>
              <a:t> Journal, Vol. 9, No. 1, January 2012</a:t>
            </a:r>
            <a:r>
              <a:rPr lang="sr-Cyrl-BA" sz="1600" b="1" dirty="0" smtClean="0"/>
              <a:t>, </a:t>
            </a:r>
            <a:r>
              <a:rPr lang="en-US" sz="1600" b="1" dirty="0" smtClean="0"/>
              <a:t>pp. 251</a:t>
            </a:r>
            <a:r>
              <a:rPr lang="ru-RU" sz="1600" b="1" dirty="0" smtClean="0">
                <a:sym typeface="Symbol" pitchFamily="18" charset="2"/>
              </a:rPr>
              <a:t></a:t>
            </a:r>
            <a:r>
              <a:rPr lang="en-US" sz="1600" b="1" dirty="0" smtClean="0"/>
              <a:t>285</a:t>
            </a:r>
            <a:r>
              <a:rPr lang="de-AT" sz="2000" b="1" dirty="0" smtClean="0"/>
              <a:t>	</a:t>
            </a:r>
            <a:endParaRPr lang="sr-Latn-BA" sz="2000" b="1" dirty="0" smtClean="0"/>
          </a:p>
          <a:p>
            <a:pPr lvl="1" eaLnBrk="1" hangingPunct="1">
              <a:spcBef>
                <a:spcPts val="1000"/>
              </a:spcBef>
            </a:pPr>
            <a:r>
              <a:rPr lang="en-US" sz="1600" b="1" dirty="0" smtClean="0"/>
              <a:t>D. </a:t>
            </a:r>
            <a:r>
              <a:rPr lang="en-US" sz="1600" b="1" dirty="0" err="1" smtClean="0"/>
              <a:t>Brdjanin</a:t>
            </a:r>
            <a:r>
              <a:rPr lang="en-US" sz="1600" b="1" dirty="0" smtClean="0"/>
              <a:t>, S. </a:t>
            </a:r>
            <a:r>
              <a:rPr lang="en-US" sz="1600" b="1" dirty="0" err="1" smtClean="0"/>
              <a:t>Maric</a:t>
            </a:r>
            <a:r>
              <a:rPr lang="en-US" sz="1600" b="1" dirty="0" smtClean="0"/>
              <a:t>, “On Automated Generation of Associations in Conceptual Database </a:t>
            </a:r>
            <a:r>
              <a:rPr lang="sr-Latn-BA" sz="1600" b="1" dirty="0" smtClean="0"/>
              <a:t>M</a:t>
            </a:r>
            <a:r>
              <a:rPr lang="en-US" sz="1600" b="1" dirty="0" err="1" smtClean="0"/>
              <a:t>odel</a:t>
            </a:r>
            <a:r>
              <a:rPr lang="en-US" sz="1600" b="1" dirty="0" smtClean="0"/>
              <a:t>”, ER 2011 workshop</a:t>
            </a:r>
            <a:r>
              <a:rPr lang="sr-Cyrl-BA" sz="1600" b="1" dirty="0" smtClean="0"/>
              <a:t>, </a:t>
            </a:r>
            <a:r>
              <a:rPr lang="en-US" sz="1600" b="1" dirty="0" smtClean="0"/>
              <a:t>Brussels, Belgium, in Advances in Conceptual Modeling, Recent 	Development and </a:t>
            </a:r>
            <a:r>
              <a:rPr lang="sr-Cyrl-BA" sz="1600" b="1" dirty="0" smtClean="0"/>
              <a:t>	</a:t>
            </a:r>
            <a:r>
              <a:rPr lang="en-US" sz="1600" b="1" dirty="0" smtClean="0"/>
              <a:t>New Directions, LNCS, </a:t>
            </a:r>
            <a:r>
              <a:rPr lang="en-US" sz="1600" b="1" dirty="0" err="1" smtClean="0"/>
              <a:t>Vol</a:t>
            </a:r>
            <a:r>
              <a:rPr lang="sr-Latn-BA" sz="1600" b="1" dirty="0" smtClean="0"/>
              <a:t>.</a:t>
            </a:r>
            <a:r>
              <a:rPr lang="en-US" sz="1600" b="1" dirty="0" smtClean="0"/>
              <a:t> 6999, pp 292–301, 2011</a:t>
            </a:r>
            <a:endParaRPr lang="sr-Latn-BA" sz="1600" b="1" dirty="0" smtClean="0"/>
          </a:p>
          <a:p>
            <a:pPr lvl="1" eaLnBrk="1" hangingPunct="1">
              <a:spcBef>
                <a:spcPts val="1000"/>
              </a:spcBef>
            </a:pPr>
            <a:r>
              <a:rPr lang="en-US" sz="1600" b="1" dirty="0" smtClean="0"/>
              <a:t>D. Brdjanin, S. </a:t>
            </a:r>
            <a:r>
              <a:rPr lang="en-US" sz="1600" b="1" dirty="0" err="1" smtClean="0"/>
              <a:t>Marić</a:t>
            </a:r>
            <a:r>
              <a:rPr lang="en-US" sz="1600" b="1" dirty="0" smtClean="0"/>
              <a:t>, “Towards the initial conceptual database model through the UML </a:t>
            </a:r>
            <a:r>
              <a:rPr lang="en-US" sz="1600" b="1" dirty="0" err="1" smtClean="0"/>
              <a:t>metamodel</a:t>
            </a:r>
            <a:r>
              <a:rPr lang="en-US" sz="1600" b="1" dirty="0" smtClean="0"/>
              <a:t> transformations”</a:t>
            </a:r>
            <a:r>
              <a:rPr lang="sr-Cyrl-BA" sz="1600" b="1" dirty="0" smtClean="0"/>
              <a:t>,</a:t>
            </a:r>
            <a:r>
              <a:rPr lang="en-US" sz="1600" b="1" dirty="0" smtClean="0"/>
              <a:t> Proc. of the EUROCON 2011 – </a:t>
            </a:r>
            <a:r>
              <a:rPr lang="sr-Latn-BA" sz="1600" b="1" dirty="0" smtClean="0"/>
              <a:t> I</a:t>
            </a:r>
            <a:r>
              <a:rPr lang="en-US" sz="1600" b="1" dirty="0" err="1" smtClean="0"/>
              <a:t>nterna</a:t>
            </a:r>
            <a:r>
              <a:rPr lang="sr-Latn-BA" sz="1600" b="1" dirty="0" smtClean="0"/>
              <a:t> -I</a:t>
            </a:r>
            <a:r>
              <a:rPr lang="en-US" sz="1600" b="1" dirty="0" err="1" smtClean="0"/>
              <a:t>tional</a:t>
            </a:r>
            <a:r>
              <a:rPr lang="en-US" sz="1600" b="1" dirty="0" smtClean="0"/>
              <a:t> Conference on </a:t>
            </a:r>
            <a:r>
              <a:rPr lang="sr-Latn-BA" sz="1600" b="1" dirty="0" smtClean="0"/>
              <a:t> </a:t>
            </a:r>
            <a:r>
              <a:rPr lang="en-US" sz="1600" b="1" dirty="0" smtClean="0"/>
              <a:t>"Computer as a tool", Lisbon, Portugal, pp. 1–4</a:t>
            </a:r>
            <a:r>
              <a:rPr lang="sr-Cyrl-BA" sz="1600" b="1" dirty="0" smtClean="0"/>
              <a:t>,</a:t>
            </a:r>
            <a:r>
              <a:rPr lang="en-US" sz="1600" b="1" dirty="0" smtClean="0"/>
              <a:t> 2011</a:t>
            </a:r>
            <a:endParaRPr lang="sr-Latn-BA" sz="1600" b="1" dirty="0" smtClean="0"/>
          </a:p>
          <a:p>
            <a:pPr lvl="1" eaLnBrk="1" hangingPunct="1">
              <a:spcBef>
                <a:spcPts val="1000"/>
              </a:spcBef>
            </a:pPr>
            <a:r>
              <a:rPr lang="en-US" sz="1600" b="1" dirty="0" smtClean="0"/>
              <a:t>D. Brdjanin, S. </a:t>
            </a:r>
            <a:r>
              <a:rPr lang="en-US" sz="1600" b="1" dirty="0" err="1" smtClean="0"/>
              <a:t>Marić</a:t>
            </a:r>
            <a:r>
              <a:rPr lang="en-US" sz="1600" b="1" dirty="0" smtClean="0"/>
              <a:t>, D . </a:t>
            </a:r>
            <a:r>
              <a:rPr lang="en-US" sz="1600" b="1" dirty="0" err="1" smtClean="0"/>
              <a:t>Gunjic</a:t>
            </a:r>
            <a:r>
              <a:rPr lang="en-US" sz="1600" b="1" dirty="0" smtClean="0"/>
              <a:t>, “</a:t>
            </a:r>
            <a:r>
              <a:rPr lang="en-US" sz="1600" b="1" dirty="0" err="1" smtClean="0"/>
              <a:t>ADBdesign</a:t>
            </a:r>
            <a:r>
              <a:rPr lang="en-US" sz="1600" b="1" dirty="0" smtClean="0"/>
              <a:t>: An approach to automated initial conceptual </a:t>
            </a:r>
            <a:r>
              <a:rPr lang="sr-Latn-BA" sz="1600" b="1" dirty="0" smtClean="0"/>
              <a:t> </a:t>
            </a:r>
            <a:r>
              <a:rPr lang="en-US" sz="1600" b="1" dirty="0" smtClean="0"/>
              <a:t>database design based on business activity diagrams“, </a:t>
            </a:r>
            <a:r>
              <a:rPr lang="sr-Latn-BA" sz="1600" b="1" dirty="0" smtClean="0"/>
              <a:t>ADBIS 2010, </a:t>
            </a:r>
            <a:r>
              <a:rPr lang="en-US" sz="1600" b="1" dirty="0" smtClean="0"/>
              <a:t>L</a:t>
            </a:r>
            <a:r>
              <a:rPr lang="sr-Latn-BA" sz="1600" b="1" dirty="0" smtClean="0"/>
              <a:t>NCS</a:t>
            </a:r>
            <a:r>
              <a:rPr lang="en-US" sz="1600" b="1" dirty="0" smtClean="0"/>
              <a:t>, </a:t>
            </a:r>
            <a:r>
              <a:rPr lang="sr-Latn-BA" sz="1600" b="1" dirty="0" smtClean="0"/>
              <a:t> </a:t>
            </a:r>
            <a:r>
              <a:rPr lang="en-US" sz="1600" b="1" dirty="0" smtClean="0"/>
              <a:t>Vol. </a:t>
            </a:r>
            <a:r>
              <a:rPr lang="sr-Latn-BA" sz="1600" b="1" dirty="0" smtClean="0"/>
              <a:t> </a:t>
            </a:r>
            <a:r>
              <a:rPr lang="en-US" sz="1600" b="1" dirty="0" smtClean="0"/>
              <a:t>6295, pp. 117</a:t>
            </a:r>
            <a:r>
              <a:rPr lang="ru-RU" sz="1600" b="1" dirty="0" smtClean="0">
                <a:sym typeface="Symbol" pitchFamily="18" charset="2"/>
              </a:rPr>
              <a:t></a:t>
            </a:r>
            <a:r>
              <a:rPr lang="en-US" sz="1600" b="1" dirty="0" smtClean="0"/>
              <a:t>131, 2010</a:t>
            </a:r>
            <a:endParaRPr lang="sr-Latn-BA" sz="1600" b="1" dirty="0" smtClean="0"/>
          </a:p>
          <a:p>
            <a:pPr lvl="1" eaLnBrk="1" hangingPunct="1">
              <a:spcBef>
                <a:spcPts val="600"/>
              </a:spcBef>
            </a:pPr>
            <a:r>
              <a:rPr lang="en-US" sz="1600" b="1" dirty="0" smtClean="0"/>
              <a:t>.</a:t>
            </a:r>
            <a:r>
              <a:rPr lang="sr-Latn-BA" sz="1600" b="1" dirty="0" smtClean="0"/>
              <a:t>..</a:t>
            </a:r>
          </a:p>
          <a:p>
            <a:pPr lvl="1" eaLnBrk="1" hangingPunct="1">
              <a:spcBef>
                <a:spcPts val="1800"/>
              </a:spcBef>
            </a:pPr>
            <a:endParaRPr lang="sr-Latn-BA" sz="1600" b="1" dirty="0" smtClean="0"/>
          </a:p>
          <a:p>
            <a:pPr lvl="1" eaLnBrk="1" hangingPunct="1">
              <a:spcBef>
                <a:spcPts val="1800"/>
              </a:spcBef>
            </a:pPr>
            <a:endParaRPr lang="en-US" sz="1600" b="1" dirty="0" smtClean="0"/>
          </a:p>
        </p:txBody>
      </p:sp>
      <p:sp>
        <p:nvSpPr>
          <p:cNvPr id="4198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4199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wipe(up)">
                                      <p:cBhvr>
                                        <p:cTn id="10" dur="500"/>
                                        <p:tgtEl>
                                          <p:spTgt spid="4100">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wipe(up)">
                                      <p:cBhvr>
                                        <p:cTn id="13" dur="500"/>
                                        <p:tgtEl>
                                          <p:spTgt spid="4100">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wipe(up)">
                                      <p:cBhvr>
                                        <p:cTn id="16" dur="500"/>
                                        <p:tgtEl>
                                          <p:spTgt spid="4100">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wipe(up)">
                                      <p:cBhvr>
                                        <p:cTn id="19" dur="500"/>
                                        <p:tgtEl>
                                          <p:spTgt spid="4100">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wipe(up)">
                                      <p:cBhvr>
                                        <p:cTn id="22" dur="500"/>
                                        <p:tgtEl>
                                          <p:spTgt spid="4100">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wipe(up)">
                                      <p:cBhvr>
                                        <p:cTn id="25"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7451725" y="6584950"/>
            <a:ext cx="1584325" cy="217488"/>
          </a:xfrm>
          <a:prstGeom prst="rect">
            <a:avLst/>
          </a:prstGeom>
          <a:noFill/>
          <a:ln w="9525">
            <a:noFill/>
            <a:miter lim="800000"/>
            <a:headEnd/>
            <a:tailEnd/>
          </a:ln>
        </p:spPr>
        <p:txBody>
          <a:bodyPr/>
          <a:lstStyle/>
          <a:p>
            <a:pPr algn="r"/>
            <a:fld id="{6D2BD95B-DDF6-4C6A-A28A-76033093BBFA}" type="slidenum">
              <a:rPr lang="en-US" altLang="en-US" sz="1000"/>
              <a:pPr algn="r"/>
              <a:t>21</a:t>
            </a:fld>
            <a:endParaRPr lang="en-US" altLang="en-US" sz="1000"/>
          </a:p>
        </p:txBody>
      </p:sp>
      <p:sp>
        <p:nvSpPr>
          <p:cNvPr id="43011" name="Rectangle 2"/>
          <p:cNvSpPr>
            <a:spLocks noGrp="1" noChangeArrowheads="1"/>
          </p:cNvSpPr>
          <p:nvPr>
            <p:ph type="title" idx="4294967295"/>
          </p:nvPr>
        </p:nvSpPr>
        <p:spPr>
          <a:xfrm>
            <a:off x="179388" y="122238"/>
            <a:ext cx="7607300" cy="734994"/>
          </a:xfrm>
        </p:spPr>
        <p:txBody>
          <a:bodyPr anchor="b"/>
          <a:lstStyle/>
          <a:p>
            <a:pPr eaLnBrk="1" hangingPunct="1"/>
            <a:r>
              <a:rPr lang="sr-Latn-BA" sz="3600" b="1" dirty="0" smtClean="0"/>
              <a:t>Conclusion</a:t>
            </a:r>
            <a:endParaRPr lang="sr-Latn-CS" sz="3600" b="1" dirty="0" smtClean="0"/>
          </a:p>
        </p:txBody>
      </p:sp>
      <p:sp>
        <p:nvSpPr>
          <p:cNvPr id="13" name="Content Placeholder 2"/>
          <p:cNvSpPr>
            <a:spLocks/>
          </p:cNvSpPr>
          <p:nvPr/>
        </p:nvSpPr>
        <p:spPr bwMode="auto">
          <a:xfrm>
            <a:off x="142875" y="1125538"/>
            <a:ext cx="8821738" cy="5256212"/>
          </a:xfrm>
          <a:prstGeom prst="rect">
            <a:avLst/>
          </a:prstGeom>
          <a:noFill/>
          <a:ln w="9525">
            <a:noFill/>
            <a:miter lim="800000"/>
            <a:headEnd/>
            <a:tailEnd/>
          </a:ln>
        </p:spPr>
        <p:txBody>
          <a:bodyPr/>
          <a:lstStyle/>
          <a:p>
            <a:pPr marL="342900" indent="-342900" eaLnBrk="0" hangingPunct="0">
              <a:spcBef>
                <a:spcPts val="1200"/>
              </a:spcBef>
              <a:buClr>
                <a:schemeClr val="tx2"/>
              </a:buClr>
              <a:buSzPct val="100000"/>
              <a:buFont typeface="Arial" charset="0"/>
              <a:buChar char="•"/>
            </a:pPr>
            <a:r>
              <a:rPr lang="sr-Latn-BA" b="1" dirty="0" smtClean="0"/>
              <a:t>A</a:t>
            </a:r>
            <a:r>
              <a:rPr lang="en-GB" b="1" dirty="0" smtClean="0"/>
              <a:t>n </a:t>
            </a:r>
            <a:r>
              <a:rPr lang="en-GB" b="1" dirty="0"/>
              <a:t>approach to automated generation of </a:t>
            </a:r>
            <a:r>
              <a:rPr lang="en-GB" b="1" dirty="0" smtClean="0"/>
              <a:t>initial </a:t>
            </a:r>
            <a:r>
              <a:rPr lang="en-GB" b="1" dirty="0"/>
              <a:t>CDM (UML CD) based on BPM (UML AD</a:t>
            </a:r>
            <a:r>
              <a:rPr lang="en-GB" b="1" dirty="0" smtClean="0"/>
              <a:t>)</a:t>
            </a:r>
            <a:r>
              <a:rPr lang="sr-Latn-BA" b="1" dirty="0" smtClean="0"/>
              <a:t> has been presented</a:t>
            </a:r>
            <a:r>
              <a:rPr lang="en-US" b="1" dirty="0" smtClean="0"/>
              <a:t>.</a:t>
            </a:r>
            <a:endParaRPr lang="en-US" b="1" dirty="0"/>
          </a:p>
          <a:p>
            <a:pPr marL="342900" indent="-342900" eaLnBrk="0" hangingPunct="0">
              <a:spcBef>
                <a:spcPts val="1200"/>
              </a:spcBef>
              <a:buClr>
                <a:schemeClr val="tx2"/>
              </a:buClr>
              <a:buSzPct val="100000"/>
              <a:buFont typeface="Arial" charset="0"/>
              <a:buChar char="•"/>
            </a:pPr>
            <a:r>
              <a:rPr lang="sr-Latn-BA" b="1" dirty="0" smtClean="0"/>
              <a:t>Based on UML metamodel specifications for DAD  and CD, and on analysis of semantic capacity of UML DAD, formal rules were defined for automatic generation of initial CDM (UML CD).</a:t>
            </a:r>
          </a:p>
          <a:p>
            <a:pPr marL="342900" indent="-342900" eaLnBrk="0" hangingPunct="0">
              <a:spcBef>
                <a:spcPts val="1200"/>
              </a:spcBef>
              <a:buClr>
                <a:schemeClr val="tx2"/>
              </a:buClr>
              <a:buSzPct val="100000"/>
              <a:buFont typeface="Arial" charset="0"/>
              <a:buChar char="•"/>
            </a:pPr>
            <a:r>
              <a:rPr lang="sr-Latn-BA" b="1" dirty="0"/>
              <a:t>Two phase automatic generator of initial CDM has been </a:t>
            </a:r>
            <a:r>
              <a:rPr lang="sr-Latn-BA" b="1" dirty="0" smtClean="0"/>
              <a:t>implemented with:</a:t>
            </a:r>
          </a:p>
          <a:p>
            <a:pPr marL="800100" lvl="1" indent="-342900" eaLnBrk="0" hangingPunct="0">
              <a:spcBef>
                <a:spcPts val="600"/>
              </a:spcBef>
              <a:buClr>
                <a:schemeClr val="tx2"/>
              </a:buClr>
              <a:buSzPct val="100000"/>
              <a:buFont typeface="Arial" charset="0"/>
              <a:buChar char="•"/>
            </a:pPr>
            <a:r>
              <a:rPr lang="sr-Latn-BA" b="1" dirty="0" smtClean="0"/>
              <a:t>Generation of classes corresponding to participants, objects and activations (1st phase)</a:t>
            </a:r>
          </a:p>
          <a:p>
            <a:pPr marL="800100" lvl="1" indent="-342900" eaLnBrk="0" hangingPunct="0">
              <a:spcBef>
                <a:spcPts val="600"/>
              </a:spcBef>
              <a:buClr>
                <a:schemeClr val="tx2"/>
              </a:buClr>
              <a:buSzPct val="100000"/>
              <a:buFont typeface="Arial" charset="0"/>
              <a:buChar char="•"/>
            </a:pPr>
            <a:r>
              <a:rPr lang="sr-Latn-BA" b="1" dirty="0" smtClean="0"/>
              <a:t>Generation of participant – object and object – object associations (2nd phase), with the corresponding multiplicity.</a:t>
            </a:r>
            <a:endParaRPr lang="en-US" b="1" dirty="0"/>
          </a:p>
          <a:p>
            <a:pPr marL="342900" indent="-342900" eaLnBrk="0" hangingPunct="0">
              <a:spcBef>
                <a:spcPts val="1200"/>
              </a:spcBef>
              <a:buClr>
                <a:schemeClr val="tx2"/>
              </a:buClr>
              <a:buSzPct val="100000"/>
              <a:buFont typeface="Arial" charset="0"/>
              <a:buChar char="•"/>
            </a:pPr>
            <a:r>
              <a:rPr lang="en-US" dirty="0" smtClean="0"/>
              <a:t>The </a:t>
            </a:r>
            <a:r>
              <a:rPr lang="en-US" b="1" dirty="0"/>
              <a:t>results of the qualitative and quantitative analysis</a:t>
            </a:r>
            <a:r>
              <a:rPr lang="en-US" dirty="0"/>
              <a:t> of the generator’s application to the sample model, as well as the preliminary results of application to some other BPMs in different business domains, show that the generator is able to generate a very high percentage of the target CDM (</a:t>
            </a:r>
            <a:r>
              <a:rPr lang="en-US" b="1" dirty="0"/>
              <a:t>recall usually exceeds 90%</a:t>
            </a:r>
            <a:r>
              <a:rPr lang="en-US" dirty="0"/>
              <a:t>) and has a very high precision (</a:t>
            </a:r>
            <a:r>
              <a:rPr lang="en-US" b="1" dirty="0"/>
              <a:t>over 90% of all automatically generated concepts are usually correct</a:t>
            </a:r>
            <a:r>
              <a:rPr lang="en-US" dirty="0"/>
              <a:t>).</a:t>
            </a:r>
          </a:p>
          <a:p>
            <a:pPr marL="342900" indent="-342900" eaLnBrk="0" hangingPunct="0">
              <a:spcBef>
                <a:spcPts val="1200"/>
              </a:spcBef>
              <a:buClr>
                <a:schemeClr val="tx2"/>
              </a:buClr>
              <a:buSzPct val="100000"/>
              <a:buFont typeface="Arial" charset="0"/>
              <a:buChar cha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up)">
                                      <p:cBhvr>
                                        <p:cTn id="15" dur="500"/>
                                        <p:tgtEl>
                                          <p:spTgt spid="1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wipe(up)">
                                      <p:cBhvr>
                                        <p:cTn id="18" dur="500"/>
                                        <p:tgtEl>
                                          <p:spTgt spid="1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wipe(up)">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wipe(up)">
                                      <p:cBhvr>
                                        <p:cTn id="2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2643182"/>
            <a:ext cx="9144000" cy="865187"/>
          </a:xfrm>
          <a:prstGeom prst="rect">
            <a:avLst/>
          </a:prstGeom>
          <a:noFill/>
          <a:ln w="9525">
            <a:noFill/>
            <a:miter lim="800000"/>
            <a:headEnd/>
            <a:tailEnd/>
          </a:ln>
        </p:spPr>
        <p:txBody>
          <a:bodyPr/>
          <a:lstStyle/>
          <a:p>
            <a:pPr algn="ctr">
              <a:spcBef>
                <a:spcPct val="20000"/>
              </a:spcBef>
              <a:buClr>
                <a:schemeClr val="tx2"/>
              </a:buClr>
              <a:buSzPct val="70000"/>
              <a:buFont typeface="Wingdings" pitchFamily="2" charset="2"/>
              <a:buNone/>
            </a:pPr>
            <a:r>
              <a:rPr lang="en-US" dirty="0" err="1">
                <a:latin typeface="Century Schoolbook" pitchFamily="18" charset="0"/>
              </a:rPr>
              <a:t>Dra</a:t>
            </a:r>
            <a:r>
              <a:rPr lang="sr-Latn-BA" dirty="0">
                <a:latin typeface="Century Schoolbook" pitchFamily="18" charset="0"/>
              </a:rPr>
              <a:t>žen Brđanin, </a:t>
            </a:r>
            <a:r>
              <a:rPr lang="sr-Latn-CS" b="1" u="sng" dirty="0">
                <a:latin typeface="Century Schoolbook" pitchFamily="18" charset="0"/>
              </a:rPr>
              <a:t>Slavko </a:t>
            </a:r>
            <a:r>
              <a:rPr lang="sr-Latn-CS" b="1" u="sng" dirty="0" smtClean="0">
                <a:latin typeface="Century Schoolbook" pitchFamily="18" charset="0"/>
              </a:rPr>
              <a:t>Mari</a:t>
            </a:r>
            <a:r>
              <a:rPr lang="sr-Latn-BA" b="1" u="sng" dirty="0" smtClean="0">
                <a:latin typeface="Century Schoolbook" pitchFamily="18" charset="0"/>
              </a:rPr>
              <a:t>ć</a:t>
            </a:r>
            <a:endParaRPr lang="sr-Latn-CS" b="1" u="sng" baseline="30000" dirty="0">
              <a:latin typeface="Century Schoolbook" pitchFamily="18" charset="0"/>
            </a:endParaRPr>
          </a:p>
          <a:p>
            <a:pPr algn="ctr">
              <a:spcBef>
                <a:spcPct val="20000"/>
              </a:spcBef>
              <a:buClr>
                <a:schemeClr val="tx2"/>
              </a:buClr>
              <a:buSzPct val="70000"/>
              <a:buFont typeface="Wingdings" pitchFamily="2" charset="2"/>
              <a:buNone/>
            </a:pPr>
            <a:r>
              <a:rPr lang="sr-Latn-CS" sz="1400" dirty="0">
                <a:latin typeface="Century Schoolbook" pitchFamily="18" charset="0"/>
              </a:rPr>
              <a:t>University of Banja Luka, Bosnia and Herzegovina</a:t>
            </a:r>
            <a:endParaRPr lang="en-US" sz="1400" dirty="0">
              <a:latin typeface="Century Schoolbook" pitchFamily="18" charset="0"/>
            </a:endParaRPr>
          </a:p>
        </p:txBody>
      </p:sp>
      <p:sp>
        <p:nvSpPr>
          <p:cNvPr id="9219" name="Rectangle 3"/>
          <p:cNvSpPr>
            <a:spLocks noGrp="1" noChangeArrowheads="1"/>
          </p:cNvSpPr>
          <p:nvPr>
            <p:ph type="subTitle" idx="1"/>
          </p:nvPr>
        </p:nvSpPr>
        <p:spPr>
          <a:xfrm>
            <a:off x="0" y="3424242"/>
            <a:ext cx="9144000" cy="1076328"/>
          </a:xfrm>
          <a:solidFill>
            <a:srgbClr val="FFFF66"/>
          </a:solidFill>
          <a:ln>
            <a:solidFill>
              <a:schemeClr val="tx2"/>
            </a:solidFill>
          </a:ln>
        </p:spPr>
        <p:txBody>
          <a:bodyPr/>
          <a:lstStyle/>
          <a:p>
            <a:pPr algn="ctr" eaLnBrk="1" hangingPunct="1"/>
            <a:r>
              <a:rPr lang="en-US" sz="2800" b="1" dirty="0" smtClean="0">
                <a:latin typeface="Century Schoolbook" pitchFamily="18" charset="0"/>
              </a:rPr>
              <a:t>Automatic generation</a:t>
            </a:r>
            <a:r>
              <a:rPr lang="sr-Latn-BA" sz="2800" b="1" dirty="0" smtClean="0">
                <a:latin typeface="Century Schoolbook" pitchFamily="18" charset="0"/>
              </a:rPr>
              <a:t> </a:t>
            </a:r>
            <a:r>
              <a:rPr lang="en-US" sz="2800" b="1" dirty="0" smtClean="0">
                <a:latin typeface="Century Schoolbook" pitchFamily="18" charset="0"/>
              </a:rPr>
              <a:t>of initial conceptual </a:t>
            </a:r>
            <a:endParaRPr lang="sr-Latn-BA" sz="2800" b="1" dirty="0" smtClean="0">
              <a:latin typeface="Century Schoolbook" pitchFamily="18" charset="0"/>
            </a:endParaRPr>
          </a:p>
          <a:p>
            <a:pPr algn="ctr" eaLnBrk="1" hangingPunct="1"/>
            <a:r>
              <a:rPr lang="en-US" sz="2800" b="1" dirty="0" smtClean="0">
                <a:latin typeface="Century Schoolbook" pitchFamily="18" charset="0"/>
              </a:rPr>
              <a:t>data models from UML activity diagrams</a:t>
            </a:r>
            <a:endParaRPr lang="en-US" sz="2400" b="1" dirty="0" smtClean="0">
              <a:latin typeface="Century Schoolbook" pitchFamily="18" charset="0"/>
            </a:endParaRPr>
          </a:p>
        </p:txBody>
      </p:sp>
      <p:sp>
        <p:nvSpPr>
          <p:cNvPr id="9220" name="AutoShape 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1" name="AutoShape 1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2" name="AutoShape 12"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3" name="AutoShape 14"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4" name="AutoShape 16"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5" name="AutoShape 1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6" name="AutoShape 2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7" name="Text Box 18"/>
          <p:cNvSpPr txBox="1">
            <a:spLocks noChangeArrowheads="1"/>
          </p:cNvSpPr>
          <p:nvPr/>
        </p:nvSpPr>
        <p:spPr bwMode="auto">
          <a:xfrm>
            <a:off x="17463" y="1697038"/>
            <a:ext cx="9144000" cy="584775"/>
          </a:xfrm>
          <a:prstGeom prst="rect">
            <a:avLst/>
          </a:prstGeom>
          <a:noFill/>
          <a:ln w="9525">
            <a:noFill/>
            <a:miter lim="800000"/>
            <a:headEnd/>
            <a:tailEnd/>
          </a:ln>
        </p:spPr>
        <p:txBody>
          <a:bodyPr>
            <a:spAutoFit/>
          </a:bodyPr>
          <a:lstStyle/>
          <a:p>
            <a:pPr algn="ctr"/>
            <a:r>
              <a:rPr lang="en-US" sz="1600" b="1" dirty="0">
                <a:latin typeface="Century Schoolbook" pitchFamily="18" charset="0"/>
              </a:rPr>
              <a:t>1</a:t>
            </a:r>
            <a:r>
              <a:rPr lang="hr-HR" sz="1600" b="1" dirty="0">
                <a:latin typeface="Century Schoolbook" pitchFamily="18" charset="0"/>
              </a:rPr>
              <a:t>2</a:t>
            </a:r>
            <a:r>
              <a:rPr lang="en-US" sz="1600" b="1" dirty="0" err="1">
                <a:latin typeface="Century Schoolbook" pitchFamily="18" charset="0"/>
              </a:rPr>
              <a:t>th</a:t>
            </a:r>
            <a:r>
              <a:rPr lang="en-US" sz="1600" b="1" dirty="0">
                <a:latin typeface="Century Schoolbook" pitchFamily="18" charset="0"/>
              </a:rPr>
              <a:t> Workshop </a:t>
            </a:r>
            <a:br>
              <a:rPr lang="en-US" sz="1600" b="1" dirty="0">
                <a:latin typeface="Century Schoolbook" pitchFamily="18" charset="0"/>
              </a:rPr>
            </a:br>
            <a:r>
              <a:rPr lang="en-US" sz="1600" b="1" dirty="0">
                <a:latin typeface="Century Schoolbook" pitchFamily="18" charset="0"/>
              </a:rPr>
              <a:t>“Software Engineering </a:t>
            </a:r>
            <a:r>
              <a:rPr lang="en-US" sz="1600" b="1" dirty="0" smtClean="0">
                <a:latin typeface="Century Schoolbook" pitchFamily="18" charset="0"/>
              </a:rPr>
              <a:t>Education</a:t>
            </a:r>
            <a:r>
              <a:rPr lang="sr-Latn-BA" sz="1600" b="1" dirty="0" smtClean="0">
                <a:latin typeface="Century Schoolbook" pitchFamily="18" charset="0"/>
              </a:rPr>
              <a:t> </a:t>
            </a:r>
            <a:r>
              <a:rPr lang="en-US" sz="1600" b="1" dirty="0" smtClean="0">
                <a:latin typeface="Century Schoolbook" pitchFamily="18" charset="0"/>
              </a:rPr>
              <a:t>and </a:t>
            </a:r>
            <a:r>
              <a:rPr lang="en-US" sz="1600" b="1" dirty="0">
                <a:latin typeface="Century Schoolbook" pitchFamily="18" charset="0"/>
              </a:rPr>
              <a:t>Reverse </a:t>
            </a:r>
            <a:r>
              <a:rPr lang="en-US" sz="1600" b="1" dirty="0" smtClean="0">
                <a:latin typeface="Century Schoolbook" pitchFamily="18" charset="0"/>
              </a:rPr>
              <a:t>Engineering</a:t>
            </a:r>
            <a:r>
              <a:rPr lang="sr-Latn-BA" sz="1600" b="1" dirty="0" smtClean="0">
                <a:latin typeface="Century Schoolbook" pitchFamily="18" charset="0"/>
              </a:rPr>
              <a:t>"</a:t>
            </a:r>
            <a:endParaRPr lang="en-US" sz="1600" b="1" dirty="0">
              <a:latin typeface="Century Schoolbook" pitchFamily="18" charset="0"/>
            </a:endParaRPr>
          </a:p>
        </p:txBody>
      </p:sp>
      <p:grpSp>
        <p:nvGrpSpPr>
          <p:cNvPr id="2" name="Group 17"/>
          <p:cNvGrpSpPr/>
          <p:nvPr/>
        </p:nvGrpSpPr>
        <p:grpSpPr>
          <a:xfrm>
            <a:off x="3528219" y="188913"/>
            <a:ext cx="2087562" cy="1335087"/>
            <a:chOff x="3348038" y="188913"/>
            <a:chExt cx="2087562" cy="1335087"/>
          </a:xfrm>
        </p:grpSpPr>
        <p:sp>
          <p:nvSpPr>
            <p:cNvPr id="9229" name="Rectangle 33"/>
            <p:cNvSpPr>
              <a:spLocks noChangeArrowheads="1"/>
            </p:cNvSpPr>
            <p:nvPr/>
          </p:nvSpPr>
          <p:spPr bwMode="auto">
            <a:xfrm>
              <a:off x="3348038" y="188913"/>
              <a:ext cx="2087562" cy="1335087"/>
            </a:xfrm>
            <a:prstGeom prst="rect">
              <a:avLst/>
            </a:prstGeom>
            <a:noFill/>
            <a:ln w="19050">
              <a:solidFill>
                <a:schemeClr val="tx1"/>
              </a:solidFill>
              <a:miter lim="800000"/>
              <a:headEnd/>
              <a:tailEnd/>
            </a:ln>
          </p:spPr>
          <p:txBody>
            <a:bodyPr wrap="none" anchor="ctr"/>
            <a:lstStyle/>
            <a:p>
              <a:endParaRPr lang="sr-Latn-BA"/>
            </a:p>
          </p:txBody>
        </p:sp>
        <p:pic>
          <p:nvPicPr>
            <p:cNvPr id="9230" name="Picture 33" descr="Opatija.png"/>
            <p:cNvPicPr>
              <a:picLocks noChangeAspect="1"/>
            </p:cNvPicPr>
            <p:nvPr/>
          </p:nvPicPr>
          <p:blipFill>
            <a:blip r:embed="rId3" cstate="print"/>
            <a:srcRect/>
            <a:stretch>
              <a:fillRect/>
            </a:stretch>
          </p:blipFill>
          <p:spPr bwMode="auto">
            <a:xfrm>
              <a:off x="3419475" y="244475"/>
              <a:ext cx="1944688" cy="1223962"/>
            </a:xfrm>
            <a:prstGeom prst="rect">
              <a:avLst/>
            </a:prstGeom>
            <a:noFill/>
            <a:ln w="9525">
              <a:noFill/>
              <a:miter lim="800000"/>
              <a:headEnd/>
              <a:tailEnd/>
            </a:ln>
          </p:spPr>
        </p:pic>
      </p:grpSp>
      <p:sp>
        <p:nvSpPr>
          <p:cNvPr id="15" name="Rectangle 2"/>
          <p:cNvSpPr>
            <a:spLocks noChangeArrowheads="1"/>
          </p:cNvSpPr>
          <p:nvPr/>
        </p:nvSpPr>
        <p:spPr bwMode="auto">
          <a:xfrm>
            <a:off x="0" y="4959366"/>
            <a:ext cx="9144000" cy="827088"/>
          </a:xfrm>
          <a:prstGeom prst="rect">
            <a:avLst/>
          </a:prstGeom>
          <a:noFill/>
          <a:ln w="9525">
            <a:noFill/>
            <a:miter lim="800000"/>
            <a:headEnd/>
            <a:tailEnd/>
          </a:ln>
        </p:spPr>
        <p:txBody>
          <a:bodyPr anchor="b"/>
          <a:lstStyle/>
          <a:p>
            <a:pPr algn="ctr"/>
            <a:r>
              <a:rPr lang="en-US" sz="5500" b="1" dirty="0">
                <a:solidFill>
                  <a:schemeClr val="accent2"/>
                </a:solidFill>
                <a:latin typeface="Century Schoolbook" pitchFamily="18" charset="0"/>
              </a:rPr>
              <a:t>Thank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3</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en-US" sz="3600" b="1" dirty="0" smtClean="0"/>
              <a:t>Background</a:t>
            </a:r>
          </a:p>
        </p:txBody>
      </p:sp>
      <p:sp>
        <p:nvSpPr>
          <p:cNvPr id="4100" name="Rectangle 3"/>
          <p:cNvSpPr>
            <a:spLocks noGrp="1" noChangeArrowheads="1"/>
          </p:cNvSpPr>
          <p:nvPr>
            <p:ph type="body" idx="4294967295"/>
          </p:nvPr>
        </p:nvSpPr>
        <p:spPr>
          <a:xfrm>
            <a:off x="107950" y="1000108"/>
            <a:ext cx="8893206" cy="5545137"/>
          </a:xfrm>
        </p:spPr>
        <p:txBody>
          <a:bodyPr/>
          <a:lstStyle/>
          <a:p>
            <a:pPr algn="ctr" eaLnBrk="1" hangingPunct="1">
              <a:spcBef>
                <a:spcPts val="1000"/>
              </a:spcBef>
              <a:buFontTx/>
              <a:buNone/>
            </a:pPr>
            <a:r>
              <a:rPr lang="sr-Latn-CS" sz="2000" b="1" u="sng" dirty="0" smtClean="0">
                <a:solidFill>
                  <a:schemeClr val="accent2"/>
                </a:solidFill>
              </a:rPr>
              <a:t>Motivation</a:t>
            </a:r>
          </a:p>
          <a:p>
            <a:pPr eaLnBrk="1" hangingPunct="1">
              <a:spcBef>
                <a:spcPts val="600"/>
              </a:spcBef>
            </a:pPr>
            <a:r>
              <a:rPr lang="sr-Latn-CS" sz="1900" b="1" dirty="0" smtClean="0"/>
              <a:t>B</a:t>
            </a:r>
            <a:r>
              <a:rPr lang="en-US" sz="1900" b="1" dirty="0" err="1" smtClean="0"/>
              <a:t>usiness</a:t>
            </a:r>
            <a:r>
              <a:rPr lang="en-US" sz="1900" b="1" dirty="0" smtClean="0"/>
              <a:t> modeling </a:t>
            </a:r>
            <a:r>
              <a:rPr lang="sr-Latn-BA" sz="1900" b="1" dirty="0" smtClean="0"/>
              <a:t> </a:t>
            </a:r>
            <a:r>
              <a:rPr lang="sr-Latn-CS" sz="1900" b="1" dirty="0" smtClean="0"/>
              <a:t>= </a:t>
            </a:r>
            <a:r>
              <a:rPr lang="en-US" sz="1900" b="1" dirty="0" smtClean="0"/>
              <a:t> </a:t>
            </a:r>
            <a:r>
              <a:rPr lang="sr-Latn-CS" sz="1900" b="1" dirty="0" smtClean="0"/>
              <a:t>fi</a:t>
            </a:r>
            <a:r>
              <a:rPr lang="en-US" sz="1900" b="1" dirty="0" err="1" smtClean="0"/>
              <a:t>rst</a:t>
            </a:r>
            <a:r>
              <a:rPr lang="en-US" sz="1900" b="1" dirty="0" smtClean="0"/>
              <a:t> phase</a:t>
            </a:r>
            <a:r>
              <a:rPr lang="sr-Latn-CS" sz="1900" b="1" dirty="0" smtClean="0"/>
              <a:t> </a:t>
            </a:r>
            <a:r>
              <a:rPr lang="en-US" sz="1900" b="1" dirty="0" smtClean="0"/>
              <a:t>of </a:t>
            </a:r>
            <a:r>
              <a:rPr lang="sr-Latn-BA" sz="1900" b="1" dirty="0" smtClean="0"/>
              <a:t> IS</a:t>
            </a:r>
            <a:r>
              <a:rPr lang="en-US" sz="1900" b="1" dirty="0" smtClean="0"/>
              <a:t> development</a:t>
            </a:r>
            <a:endParaRPr lang="sr-Latn-CS" sz="1900" dirty="0" smtClean="0"/>
          </a:p>
          <a:p>
            <a:pPr lvl="1" eaLnBrk="1" hangingPunct="1">
              <a:lnSpc>
                <a:spcPct val="90000"/>
              </a:lnSpc>
              <a:spcBef>
                <a:spcPts val="300"/>
              </a:spcBef>
            </a:pPr>
            <a:r>
              <a:rPr lang="sr-Latn-BA" sz="1800" dirty="0" smtClean="0"/>
              <a:t>BPM</a:t>
            </a:r>
            <a:r>
              <a:rPr lang="en-US" sz="1800" dirty="0" smtClean="0"/>
              <a:t> is used for the </a:t>
            </a:r>
            <a:r>
              <a:rPr lang="en-US" sz="1800" b="1" dirty="0" err="1" smtClean="0"/>
              <a:t>identi</a:t>
            </a:r>
            <a:r>
              <a:rPr lang="sr-Latn-CS" sz="1800" b="1" dirty="0" smtClean="0"/>
              <a:t>fi</a:t>
            </a:r>
            <a:r>
              <a:rPr lang="en-US" sz="1800" b="1" dirty="0" err="1" smtClean="0"/>
              <a:t>cation</a:t>
            </a:r>
            <a:r>
              <a:rPr lang="en-US" sz="1800" b="1" dirty="0" smtClean="0"/>
              <a:t> of system requirements</a:t>
            </a:r>
            <a:endParaRPr lang="sr-Latn-CS" sz="1800" dirty="0" smtClean="0"/>
          </a:p>
          <a:p>
            <a:pPr lvl="1" eaLnBrk="1" hangingPunct="1">
              <a:lnSpc>
                <a:spcPct val="90000"/>
              </a:lnSpc>
              <a:spcBef>
                <a:spcPts val="300"/>
              </a:spcBef>
            </a:pPr>
            <a:r>
              <a:rPr lang="sr-Latn-BA" sz="1800" b="1" dirty="0" smtClean="0">
                <a:solidFill>
                  <a:srgbClr val="FF0000"/>
                </a:solidFill>
              </a:rPr>
              <a:t>BPM </a:t>
            </a:r>
            <a:r>
              <a:rPr lang="en-US" sz="1800" b="1" dirty="0" smtClean="0">
                <a:solidFill>
                  <a:srgbClr val="FF0000"/>
                </a:solidFill>
              </a:rPr>
              <a:t>can be</a:t>
            </a:r>
            <a:r>
              <a:rPr lang="sr-Latn-CS" sz="1800" b="1" dirty="0" smtClean="0">
                <a:solidFill>
                  <a:srgbClr val="FF0000"/>
                </a:solidFill>
              </a:rPr>
              <a:t> </a:t>
            </a:r>
            <a:r>
              <a:rPr lang="en-US" sz="1800" b="1" dirty="0" smtClean="0">
                <a:solidFill>
                  <a:srgbClr val="FF0000"/>
                </a:solidFill>
              </a:rPr>
              <a:t>used for </a:t>
            </a:r>
            <a:r>
              <a:rPr lang="sr-Latn-BA" sz="1800" b="1" dirty="0" smtClean="0">
                <a:solidFill>
                  <a:srgbClr val="FF0000"/>
                </a:solidFill>
              </a:rPr>
              <a:t>automated generation of </a:t>
            </a:r>
            <a:r>
              <a:rPr lang="en-US" sz="1800" b="1" dirty="0" smtClean="0">
                <a:solidFill>
                  <a:srgbClr val="FF0000"/>
                </a:solidFill>
              </a:rPr>
              <a:t>target software models</a:t>
            </a:r>
            <a:endParaRPr lang="sr-Latn-BA" sz="1800" dirty="0" smtClean="0"/>
          </a:p>
          <a:p>
            <a:pPr eaLnBrk="1" hangingPunct="1">
              <a:spcBef>
                <a:spcPts val="800"/>
              </a:spcBef>
            </a:pPr>
            <a:r>
              <a:rPr lang="en-US" sz="1900" b="1" dirty="0" smtClean="0"/>
              <a:t>Business modeling and database design use diff</a:t>
            </a:r>
            <a:r>
              <a:rPr lang="sr-Latn-BA" sz="1900" b="1" dirty="0" smtClean="0"/>
              <a:t>erent</a:t>
            </a:r>
            <a:r>
              <a:rPr lang="en-US" sz="1900" b="1" dirty="0" smtClean="0"/>
              <a:t> notations that usually don't conform to the same</a:t>
            </a:r>
            <a:r>
              <a:rPr lang="sr-Latn-BA" sz="1900" b="1" dirty="0" smtClean="0"/>
              <a:t>/</a:t>
            </a:r>
            <a:r>
              <a:rPr lang="en-US" sz="1900" b="1" dirty="0" smtClean="0"/>
              <a:t>common </a:t>
            </a:r>
            <a:r>
              <a:rPr lang="en-US" sz="1900" b="1" dirty="0" err="1" smtClean="0"/>
              <a:t>metamodel</a:t>
            </a:r>
            <a:r>
              <a:rPr lang="en-US" sz="1900" b="1" dirty="0" smtClean="0"/>
              <a:t> </a:t>
            </a:r>
          </a:p>
          <a:p>
            <a:pPr lvl="1" eaLnBrk="1" hangingPunct="1">
              <a:lnSpc>
                <a:spcPct val="90000"/>
              </a:lnSpc>
              <a:spcBef>
                <a:spcPts val="300"/>
              </a:spcBef>
            </a:pPr>
            <a:r>
              <a:rPr lang="sr-Latn-BA" sz="1800" dirty="0" smtClean="0"/>
              <a:t>BM</a:t>
            </a:r>
            <a:r>
              <a:rPr lang="en-US" sz="1800" dirty="0" smtClean="0"/>
              <a:t> –</a:t>
            </a:r>
            <a:r>
              <a:rPr lang="sr-Latn-BA" sz="1800" dirty="0" smtClean="0"/>
              <a:t> </a:t>
            </a:r>
            <a:r>
              <a:rPr lang="en-US" sz="1800" dirty="0" smtClean="0"/>
              <a:t>characterized by process-oriented notations: IDEF0, EPC, BPMN, ...</a:t>
            </a:r>
          </a:p>
          <a:p>
            <a:pPr lvl="1" eaLnBrk="1" hangingPunct="1">
              <a:lnSpc>
                <a:spcPct val="90000"/>
              </a:lnSpc>
              <a:spcBef>
                <a:spcPts val="300"/>
              </a:spcBef>
            </a:pPr>
            <a:r>
              <a:rPr lang="sr-Latn-BA" sz="1800" dirty="0" smtClean="0"/>
              <a:t>DB</a:t>
            </a:r>
            <a:r>
              <a:rPr lang="en-US" sz="1800" dirty="0" smtClean="0"/>
              <a:t> design – ER (IE, IDEF1X, …) traditionally used + UML </a:t>
            </a:r>
            <a:r>
              <a:rPr lang="sr-Latn-BA" sz="1800" dirty="0" smtClean="0"/>
              <a:t>CD</a:t>
            </a:r>
            <a:r>
              <a:rPr lang="en-US" sz="1800" dirty="0" smtClean="0"/>
              <a:t> </a:t>
            </a:r>
          </a:p>
          <a:p>
            <a:pPr eaLnBrk="1" hangingPunct="1">
              <a:lnSpc>
                <a:spcPct val="90000"/>
              </a:lnSpc>
              <a:spcBef>
                <a:spcPts val="800"/>
              </a:spcBef>
            </a:pPr>
            <a:r>
              <a:rPr lang="sr-Latn-BA" sz="1900" b="1" dirty="0" smtClean="0"/>
              <a:t>Notational disharmony</a:t>
            </a:r>
          </a:p>
          <a:p>
            <a:pPr lvl="1" eaLnBrk="1" hangingPunct="1">
              <a:lnSpc>
                <a:spcPct val="90000"/>
              </a:lnSpc>
              <a:spcBef>
                <a:spcPts val="300"/>
              </a:spcBef>
            </a:pPr>
            <a:r>
              <a:rPr lang="en-US" sz="1800" dirty="0" smtClean="0"/>
              <a:t>problem and challenge in automated </a:t>
            </a:r>
            <a:r>
              <a:rPr lang="sr-Latn-BA" sz="1800" dirty="0" smtClean="0"/>
              <a:t>CDM </a:t>
            </a:r>
            <a:r>
              <a:rPr lang="en-US" sz="1800" dirty="0" smtClean="0"/>
              <a:t>design based on </a:t>
            </a:r>
            <a:r>
              <a:rPr lang="sr-Latn-BA" sz="1800" dirty="0" smtClean="0"/>
              <a:t>BPM</a:t>
            </a:r>
            <a:endParaRPr lang="en-US" sz="1800" dirty="0" smtClean="0"/>
          </a:p>
          <a:p>
            <a:pPr lvl="1" eaLnBrk="1" hangingPunct="1">
              <a:lnSpc>
                <a:spcPct val="90000"/>
              </a:lnSpc>
              <a:spcBef>
                <a:spcPts val="300"/>
              </a:spcBef>
            </a:pPr>
            <a:r>
              <a:rPr lang="en-US" sz="1800" dirty="0" smtClean="0"/>
              <a:t>one of the reasons for a fairly small number of </a:t>
            </a:r>
            <a:r>
              <a:rPr lang="sr-Latn-BA" sz="1800" dirty="0" smtClean="0"/>
              <a:t>research</a:t>
            </a:r>
            <a:r>
              <a:rPr lang="en-US" sz="1800" dirty="0" smtClean="0"/>
              <a:t> in the field </a:t>
            </a:r>
          </a:p>
          <a:p>
            <a:pPr eaLnBrk="1" hangingPunct="1">
              <a:lnSpc>
                <a:spcPct val="90000"/>
              </a:lnSpc>
              <a:spcBef>
                <a:spcPts val="800"/>
              </a:spcBef>
            </a:pPr>
            <a:r>
              <a:rPr lang="sr-Latn-BA" sz="1900" b="1" dirty="0" smtClean="0">
                <a:solidFill>
                  <a:srgbClr val="FF0000"/>
                </a:solidFill>
              </a:rPr>
              <a:t>Solution: </a:t>
            </a:r>
            <a:r>
              <a:rPr lang="en-US" sz="1900" b="1" dirty="0" smtClean="0">
                <a:solidFill>
                  <a:srgbClr val="FF0000"/>
                </a:solidFill>
              </a:rPr>
              <a:t>use of UML for </a:t>
            </a:r>
            <a:r>
              <a:rPr lang="sr-Latn-BA" sz="1900" b="1" dirty="0" smtClean="0">
                <a:solidFill>
                  <a:srgbClr val="FF0000"/>
                </a:solidFill>
              </a:rPr>
              <a:t>both BM </a:t>
            </a:r>
            <a:r>
              <a:rPr lang="en-US" sz="1900" b="1" dirty="0" smtClean="0">
                <a:solidFill>
                  <a:srgbClr val="FF0000"/>
                </a:solidFill>
              </a:rPr>
              <a:t>and </a:t>
            </a:r>
            <a:r>
              <a:rPr lang="sr-Latn-BA" sz="1900" b="1" dirty="0" smtClean="0">
                <a:solidFill>
                  <a:srgbClr val="FF0000"/>
                </a:solidFill>
              </a:rPr>
              <a:t>DB </a:t>
            </a:r>
            <a:r>
              <a:rPr lang="en-US" sz="1900" b="1" dirty="0" smtClean="0">
                <a:solidFill>
                  <a:srgbClr val="FF0000"/>
                </a:solidFill>
              </a:rPr>
              <a:t>design</a:t>
            </a:r>
            <a:endParaRPr lang="sr-Latn-BA" sz="1900" b="1" dirty="0" smtClean="0"/>
          </a:p>
          <a:p>
            <a:pPr lvl="1" eaLnBrk="1" hangingPunct="1">
              <a:spcBef>
                <a:spcPts val="1800"/>
              </a:spcBef>
            </a:pPr>
            <a:endParaRPr lang="sr-Latn-BA" sz="1600" b="1" dirty="0" smtClean="0"/>
          </a:p>
          <a:p>
            <a:pPr lvl="1" eaLnBrk="1" hangingPunct="1">
              <a:spcBef>
                <a:spcPts val="1800"/>
              </a:spcBef>
            </a:pPr>
            <a:endParaRPr lang="en-US" sz="1600" b="1"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
        <p:nvSpPr>
          <p:cNvPr id="7" name="Rectangle 3"/>
          <p:cNvSpPr txBox="1">
            <a:spLocks noChangeArrowheads="1"/>
          </p:cNvSpPr>
          <p:nvPr/>
        </p:nvSpPr>
        <p:spPr bwMode="auto">
          <a:xfrm>
            <a:off x="0" y="5000636"/>
            <a:ext cx="9144000" cy="1493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ts val="1000"/>
              </a:spcBef>
              <a:spcAft>
                <a:spcPct val="0"/>
              </a:spcAft>
              <a:buClrTx/>
              <a:buSzTx/>
              <a:buFontTx/>
              <a:buNone/>
              <a:tabLst/>
              <a:defRPr/>
            </a:pPr>
            <a:r>
              <a:rPr kumimoji="0" lang="sr-Latn-CS" sz="2000" b="1" i="0" u="sng" strike="noStrike" kern="0" cap="none" spc="0" normalizeH="0" baseline="0" noProof="0" dirty="0" smtClean="0">
                <a:ln>
                  <a:noFill/>
                </a:ln>
                <a:solidFill>
                  <a:schemeClr val="accent2"/>
                </a:solidFill>
                <a:effectLst/>
                <a:uLnTx/>
                <a:uFillTx/>
                <a:latin typeface="+mn-lt"/>
                <a:ea typeface="+mn-ea"/>
                <a:cs typeface="+mn-cs"/>
              </a:rPr>
              <a:t>Research participants</a:t>
            </a:r>
            <a:endParaRPr kumimoji="0" lang="sr-Latn-BA" sz="20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1" fontAlgn="base" latinLnBrk="0" hangingPunct="1">
              <a:lnSpc>
                <a:spcPct val="100000"/>
              </a:lnSpc>
              <a:spcBef>
                <a:spcPts val="1000"/>
              </a:spcBef>
              <a:spcAft>
                <a:spcPct val="0"/>
              </a:spcAft>
              <a:buClrTx/>
              <a:buSzTx/>
              <a:buFontTx/>
              <a:buChar char="•"/>
              <a:tabLst/>
              <a:defRPr/>
            </a:pPr>
            <a:r>
              <a:rPr kumimoji="0" lang="sr-Latn-BA" sz="1800" b="1" i="0" u="none" strike="noStrike" kern="0" cap="none" spc="0" normalizeH="0" baseline="0" noProof="0" dirty="0" smtClean="0">
                <a:ln>
                  <a:noFill/>
                </a:ln>
                <a:solidFill>
                  <a:schemeClr val="tx1"/>
                </a:solidFill>
                <a:effectLst/>
                <a:uLnTx/>
                <a:uFillTx/>
                <a:latin typeface="+mn-lt"/>
                <a:ea typeface="+mn-ea"/>
                <a:cs typeface="+mn-cs"/>
              </a:rPr>
              <a:t>Research c</a:t>
            </a:r>
            <a:r>
              <a:rPr kumimoji="0" lang="en-US" sz="1800" b="1" i="0" u="none" strike="noStrike" kern="0" cap="none" spc="0" normalizeH="0" baseline="0" noProof="0" dirty="0" err="1" smtClean="0">
                <a:ln>
                  <a:noFill/>
                </a:ln>
                <a:solidFill>
                  <a:schemeClr val="tx1"/>
                </a:solidFill>
                <a:effectLst/>
                <a:uLnTx/>
                <a:uFillTx/>
                <a:latin typeface="+mn-lt"/>
                <a:ea typeface="+mn-ea"/>
                <a:cs typeface="+mn-cs"/>
              </a:rPr>
              <a:t>onducted</a:t>
            </a:r>
            <a:r>
              <a:rPr kumimoji="0" lang="en-US" sz="1800" b="1" i="0" u="none" strike="noStrike" kern="0" cap="none" spc="0" normalizeH="0" baseline="0" noProof="0" dirty="0" smtClean="0">
                <a:ln>
                  <a:noFill/>
                </a:ln>
                <a:solidFill>
                  <a:schemeClr val="tx1"/>
                </a:solidFill>
                <a:effectLst/>
                <a:uLnTx/>
                <a:uFillTx/>
                <a:latin typeface="+mn-lt"/>
                <a:ea typeface="+mn-ea"/>
                <a:cs typeface="+mn-cs"/>
              </a:rPr>
              <a:t> by </a:t>
            </a:r>
            <a:r>
              <a:rPr kumimoji="0" lang="en-US" sz="1800" b="1" i="0" u="none" strike="noStrike" kern="0" cap="none" spc="0" normalizeH="0" baseline="0" noProof="0" dirty="0" err="1" smtClean="0">
                <a:ln>
                  <a:noFill/>
                </a:ln>
                <a:solidFill>
                  <a:srgbClr val="FF0000"/>
                </a:solidFill>
                <a:effectLst/>
                <a:uLnTx/>
                <a:uFillTx/>
                <a:latin typeface="+mn-lt"/>
                <a:ea typeface="+mn-ea"/>
                <a:cs typeface="+mn-cs"/>
              </a:rPr>
              <a:t>mr</a:t>
            </a:r>
            <a:r>
              <a:rPr kumimoji="0" lang="en-US" sz="1800" b="1" i="0" u="none" strike="noStrike" kern="0" cap="none" spc="0" normalizeH="0" baseline="0" noProof="0" dirty="0" smtClean="0">
                <a:ln>
                  <a:noFill/>
                </a:ln>
                <a:solidFill>
                  <a:schemeClr val="tx1"/>
                </a:solidFill>
                <a:effectLst/>
                <a:uLnTx/>
                <a:uFillTx/>
                <a:latin typeface="+mn-lt"/>
                <a:ea typeface="+mn-ea"/>
                <a:cs typeface="+mn-cs"/>
              </a:rPr>
              <a:t> </a:t>
            </a:r>
            <a:r>
              <a:rPr kumimoji="0" lang="en-US" sz="1800" b="1" i="0" u="none" strike="noStrike" kern="0" cap="none" spc="0" normalizeH="0" baseline="0" noProof="0" dirty="0" err="1" smtClean="0">
                <a:ln>
                  <a:noFill/>
                </a:ln>
                <a:solidFill>
                  <a:srgbClr val="C00000"/>
                </a:solidFill>
                <a:effectLst/>
                <a:uLnTx/>
                <a:uFillTx/>
                <a:latin typeface="+mn-lt"/>
                <a:ea typeface="+mn-ea"/>
                <a:cs typeface="+mn-cs"/>
              </a:rPr>
              <a:t>Dra</a:t>
            </a:r>
            <a:r>
              <a:rPr kumimoji="0" lang="sr-Latn-BA" sz="1800" b="1" i="0" u="none" strike="noStrike" kern="0" cap="none" spc="0" normalizeH="0" baseline="0" noProof="0" dirty="0" smtClean="0">
                <a:ln>
                  <a:noFill/>
                </a:ln>
                <a:solidFill>
                  <a:srgbClr val="C00000"/>
                </a:solidFill>
                <a:effectLst/>
                <a:uLnTx/>
                <a:uFillTx/>
                <a:latin typeface="+mn-lt"/>
                <a:ea typeface="+mn-ea"/>
                <a:cs typeface="+mn-cs"/>
              </a:rPr>
              <a:t>žen Brdjanin</a:t>
            </a:r>
            <a:r>
              <a:rPr kumimoji="0" lang="sr-Latn-BA" sz="1800" b="1" i="0" u="none" strike="noStrike" kern="0" cap="none" spc="0" normalizeH="0" baseline="0" noProof="0" dirty="0" smtClean="0">
                <a:ln>
                  <a:noFill/>
                </a:ln>
                <a:solidFill>
                  <a:schemeClr val="tx1"/>
                </a:solidFill>
                <a:effectLst/>
                <a:uLnTx/>
                <a:uFillTx/>
                <a:latin typeface="+mn-lt"/>
                <a:ea typeface="+mn-ea"/>
                <a:cs typeface="+mn-cs"/>
              </a:rPr>
              <a:t>, as part of his work on PhD thesis </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sr-Latn-BA" sz="1800" b="1" i="0" u="none" strike="noStrike" kern="0" cap="none" spc="0" normalizeH="0" baseline="0" noProof="0" dirty="0" smtClean="0">
                <a:ln>
                  <a:noFill/>
                </a:ln>
                <a:solidFill>
                  <a:schemeClr val="tx1"/>
                </a:solidFill>
                <a:effectLst/>
                <a:uLnTx/>
                <a:uFillTx/>
                <a:latin typeface="+mn-lt"/>
                <a:ea typeface="+mn-ea"/>
                <a:cs typeface="+mn-cs"/>
              </a:rPr>
              <a:t>Slavko </a:t>
            </a:r>
            <a:r>
              <a:rPr kumimoji="0" lang="sr-Latn-BA" sz="1800" b="1" i="0" u="none" strike="noStrike" kern="0" cap="none" spc="0" normalizeH="0" baseline="0" noProof="0" dirty="0" smtClean="0">
                <a:ln>
                  <a:noFill/>
                </a:ln>
                <a:solidFill>
                  <a:schemeClr val="tx1"/>
                </a:solidFill>
                <a:effectLst/>
                <a:uLnTx/>
                <a:uFillTx/>
                <a:latin typeface="+mn-lt"/>
                <a:ea typeface="+mn-ea"/>
                <a:cs typeface="+mn-cs"/>
              </a:rPr>
              <a:t>Marić, advisor and co-author of published papers</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sr-Latn-BA" sz="1800" b="1" i="0" u="none" strike="noStrike" kern="0" cap="none" spc="0" normalizeH="0" baseline="0" noProof="0" dirty="0" smtClean="0">
                <a:ln>
                  <a:noFill/>
                </a:ln>
                <a:solidFill>
                  <a:schemeClr val="tx1"/>
                </a:solidFill>
                <a:effectLst/>
                <a:uLnTx/>
                <a:uFillTx/>
                <a:latin typeface="+mn-lt"/>
                <a:ea typeface="+mn-ea"/>
                <a:cs typeface="+mn-cs"/>
              </a:rPr>
              <a:t>Several undegraduate and graduate students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ts val="1800"/>
              </a:spcBef>
              <a:spcAft>
                <a:spcPct val="0"/>
              </a:spcAft>
              <a:buClrTx/>
              <a:buSzTx/>
              <a:buFontTx/>
              <a:buChar char="•"/>
              <a:tabLst/>
              <a:defRPr/>
            </a:pPr>
            <a:endParaRPr kumimoji="0" lang="sr-Latn-BA" sz="16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ts val="1800"/>
              </a:spcBef>
              <a:spcAft>
                <a:spcPct val="0"/>
              </a:spcAft>
              <a:buClrTx/>
              <a:buSzTx/>
              <a:buFontTx/>
              <a:buChar char="–"/>
              <a:tabLst/>
              <a:defRPr/>
            </a:pPr>
            <a:endParaRPr kumimoji="0" lang="sr-Latn-BA" sz="1600" b="1"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ts val="1800"/>
              </a:spcBef>
              <a:spcAft>
                <a:spcPct val="0"/>
              </a:spcAft>
              <a:buClrTx/>
              <a:buSzTx/>
              <a:buFontTx/>
              <a:buNone/>
              <a:tabLst/>
              <a:defRPr/>
            </a:pPr>
            <a:endParaRPr kumimoji="0" lang="en-US" sz="16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wipe(up)">
                                      <p:cBhvr>
                                        <p:cTn id="12" dur="500"/>
                                        <p:tgtEl>
                                          <p:spTgt spid="4100">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wipe(up)">
                                      <p:cBhvr>
                                        <p:cTn id="15" dur="500"/>
                                        <p:tgtEl>
                                          <p:spTgt spid="4100">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wipe(up)">
                                      <p:cBhvr>
                                        <p:cTn id="18" dur="500"/>
                                        <p:tgtEl>
                                          <p:spTgt spid="410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wipe(up)">
                                      <p:cBhvr>
                                        <p:cTn id="23" dur="500"/>
                                        <p:tgtEl>
                                          <p:spTgt spid="4100">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wipe(up)">
                                      <p:cBhvr>
                                        <p:cTn id="26" dur="500"/>
                                        <p:tgtEl>
                                          <p:spTgt spid="4100">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animEffect transition="in" filter="wipe(up)">
                                      <p:cBhvr>
                                        <p:cTn id="29" dur="500"/>
                                        <p:tgtEl>
                                          <p:spTgt spid="4100">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100">
                                            <p:txEl>
                                              <p:pRg st="7" end="7"/>
                                            </p:txEl>
                                          </p:spTgt>
                                        </p:tgtEl>
                                        <p:attrNameLst>
                                          <p:attrName>style.visibility</p:attrName>
                                        </p:attrNameLst>
                                      </p:cBhvr>
                                      <p:to>
                                        <p:strVal val="visible"/>
                                      </p:to>
                                    </p:set>
                                    <p:animEffect transition="in" filter="wipe(up)">
                                      <p:cBhvr>
                                        <p:cTn id="34" dur="500"/>
                                        <p:tgtEl>
                                          <p:spTgt spid="4100">
                                            <p:txEl>
                                              <p:pRg st="7" end="7"/>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100">
                                            <p:txEl>
                                              <p:pRg st="8" end="8"/>
                                            </p:txEl>
                                          </p:spTgt>
                                        </p:tgtEl>
                                        <p:attrNameLst>
                                          <p:attrName>style.visibility</p:attrName>
                                        </p:attrNameLst>
                                      </p:cBhvr>
                                      <p:to>
                                        <p:strVal val="visible"/>
                                      </p:to>
                                    </p:set>
                                    <p:animEffect transition="in" filter="wipe(up)">
                                      <p:cBhvr>
                                        <p:cTn id="37" dur="500"/>
                                        <p:tgtEl>
                                          <p:spTgt spid="4100">
                                            <p:txEl>
                                              <p:pRg st="8" end="8"/>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100">
                                            <p:txEl>
                                              <p:pRg st="9" end="9"/>
                                            </p:txEl>
                                          </p:spTgt>
                                        </p:tgtEl>
                                        <p:attrNameLst>
                                          <p:attrName>style.visibility</p:attrName>
                                        </p:attrNameLst>
                                      </p:cBhvr>
                                      <p:to>
                                        <p:strVal val="visible"/>
                                      </p:to>
                                    </p:set>
                                    <p:animEffect transition="in" filter="wipe(up)">
                                      <p:cBhvr>
                                        <p:cTn id="40" dur="500"/>
                                        <p:tgtEl>
                                          <p:spTgt spid="4100">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100">
                                            <p:txEl>
                                              <p:pRg st="10" end="10"/>
                                            </p:txEl>
                                          </p:spTgt>
                                        </p:tgtEl>
                                        <p:attrNameLst>
                                          <p:attrName>style.visibility</p:attrName>
                                        </p:attrNameLst>
                                      </p:cBhvr>
                                      <p:to>
                                        <p:strVal val="visible"/>
                                      </p:to>
                                    </p:set>
                                    <p:animEffect transition="in" filter="wipe(up)">
                                      <p:cBhvr>
                                        <p:cTn id="45" dur="500"/>
                                        <p:tgtEl>
                                          <p:spTgt spid="4100">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up)">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up)">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up)">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wipe(up)">
                                      <p:cBhvr>
                                        <p:cTn id="6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xfrm>
            <a:off x="7451725" y="6584950"/>
            <a:ext cx="1584325" cy="217488"/>
          </a:xfrm>
          <a:noFill/>
        </p:spPr>
        <p:txBody>
          <a:bodyPr/>
          <a:lstStyle/>
          <a:p>
            <a:fld id="{97FECB8A-EDCE-4A03-ABA8-FEDB2FB7EBE3}" type="slidenum">
              <a:rPr lang="en-US" altLang="en-US" sz="1000" smtClean="0">
                <a:latin typeface="Arial" charset="0"/>
              </a:rPr>
              <a:pPr/>
              <a:t>4</a:t>
            </a:fld>
            <a:endParaRPr lang="en-US" altLang="en-US" sz="1000" smtClean="0">
              <a:latin typeface="Arial" charset="0"/>
            </a:endParaRPr>
          </a:p>
        </p:txBody>
      </p:sp>
      <p:sp>
        <p:nvSpPr>
          <p:cNvPr id="13315" name="Rectangle 2"/>
          <p:cNvSpPr>
            <a:spLocks noGrp="1" noChangeArrowheads="1"/>
          </p:cNvSpPr>
          <p:nvPr>
            <p:ph type="title" idx="4294967295"/>
          </p:nvPr>
        </p:nvSpPr>
        <p:spPr>
          <a:xfrm>
            <a:off x="142844" y="168274"/>
            <a:ext cx="7107269" cy="688957"/>
          </a:xfrm>
        </p:spPr>
        <p:txBody>
          <a:bodyPr anchor="b"/>
          <a:lstStyle/>
          <a:p>
            <a:pPr eaLnBrk="1" hangingPunct="1"/>
            <a:r>
              <a:rPr lang="en-US" sz="3600" b="1" dirty="0" smtClean="0"/>
              <a:t>Basic Idea </a:t>
            </a:r>
          </a:p>
        </p:txBody>
      </p:sp>
      <p:sp>
        <p:nvSpPr>
          <p:cNvPr id="13316" name="Rectangle 3"/>
          <p:cNvSpPr>
            <a:spLocks noGrp="1" noChangeArrowheads="1"/>
          </p:cNvSpPr>
          <p:nvPr>
            <p:ph type="body" idx="4294967295"/>
          </p:nvPr>
        </p:nvSpPr>
        <p:spPr>
          <a:xfrm>
            <a:off x="107950" y="981075"/>
            <a:ext cx="8785225" cy="5429250"/>
          </a:xfrm>
        </p:spPr>
        <p:txBody>
          <a:bodyPr/>
          <a:lstStyle/>
          <a:p>
            <a:pPr eaLnBrk="1" hangingPunct="1">
              <a:spcBef>
                <a:spcPts val="1200"/>
              </a:spcBef>
            </a:pPr>
            <a:endParaRPr lang="sr-Latn-BA" sz="1600" b="1" smtClean="0"/>
          </a:p>
          <a:p>
            <a:pPr lvl="1" eaLnBrk="1" hangingPunct="1">
              <a:spcBef>
                <a:spcPts val="1800"/>
              </a:spcBef>
            </a:pPr>
            <a:endParaRPr lang="sr-Latn-BA" sz="1600" b="1" smtClean="0"/>
          </a:p>
          <a:p>
            <a:pPr lvl="1" eaLnBrk="1" hangingPunct="1">
              <a:spcBef>
                <a:spcPts val="1800"/>
              </a:spcBef>
            </a:pPr>
            <a:endParaRPr lang="en-US" sz="1600" b="1" smtClean="0"/>
          </a:p>
        </p:txBody>
      </p:sp>
      <p:sp>
        <p:nvSpPr>
          <p:cNvPr id="13317"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3318"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
        <p:nvSpPr>
          <p:cNvPr id="7" name="Rectangle 3"/>
          <p:cNvSpPr txBox="1">
            <a:spLocks noChangeArrowheads="1"/>
          </p:cNvSpPr>
          <p:nvPr/>
        </p:nvSpPr>
        <p:spPr bwMode="auto">
          <a:xfrm>
            <a:off x="463550" y="1196975"/>
            <a:ext cx="8216900"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defRPr/>
            </a:pPr>
            <a:r>
              <a:rPr lang="sr-Latn-BA" sz="2000" b="1" kern="0" dirty="0">
                <a:latin typeface="+mn-lt"/>
              </a:rPr>
              <a:t>Automated CDM (UML CD) design based on BPM (UML AD)</a:t>
            </a:r>
            <a:endParaRPr lang="en-US" sz="2000" b="1" kern="0" dirty="0">
              <a:latin typeface="+mn-lt"/>
            </a:endParaRPr>
          </a:p>
        </p:txBody>
      </p:sp>
      <p:pic>
        <p:nvPicPr>
          <p:cNvPr id="8" name="Picture 4" descr="fig1"/>
          <p:cNvPicPr>
            <a:picLocks noChangeAspect="1" noChangeArrowheads="1"/>
          </p:cNvPicPr>
          <p:nvPr/>
        </p:nvPicPr>
        <p:blipFill>
          <a:blip r:embed="rId3" cstate="print"/>
          <a:srcRect/>
          <a:stretch>
            <a:fillRect/>
          </a:stretch>
        </p:blipFill>
        <p:spPr bwMode="auto">
          <a:xfrm>
            <a:off x="1331913" y="1844675"/>
            <a:ext cx="6480175" cy="2640013"/>
          </a:xfrm>
          <a:prstGeom prst="rect">
            <a:avLst/>
          </a:prstGeom>
          <a:noFill/>
          <a:ln w="9525">
            <a:noFill/>
            <a:miter lim="800000"/>
            <a:headEnd/>
            <a:tailEnd/>
          </a:ln>
        </p:spPr>
      </p:pic>
      <p:sp>
        <p:nvSpPr>
          <p:cNvPr id="9" name="Text Box 10"/>
          <p:cNvSpPr txBox="1">
            <a:spLocks noChangeArrowheads="1"/>
          </p:cNvSpPr>
          <p:nvPr/>
        </p:nvSpPr>
        <p:spPr bwMode="auto">
          <a:xfrm>
            <a:off x="5091113" y="3786189"/>
            <a:ext cx="838200" cy="923330"/>
          </a:xfrm>
          <a:prstGeom prst="rect">
            <a:avLst/>
          </a:prstGeom>
          <a:solidFill>
            <a:schemeClr val="bg1"/>
          </a:solidFill>
          <a:ln w="9525">
            <a:noFill/>
            <a:miter lim="800000"/>
            <a:headEnd/>
            <a:tailEnd/>
          </a:ln>
        </p:spPr>
        <p:txBody>
          <a:bodyPr wrap="square">
            <a:spAutoFit/>
          </a:bodyPr>
          <a:lstStyle/>
          <a:p>
            <a:pPr algn="ctr">
              <a:spcBef>
                <a:spcPct val="50000"/>
              </a:spcBef>
            </a:pPr>
            <a:r>
              <a:rPr lang="sr-Latn-BA" b="1"/>
              <a:t> </a:t>
            </a:r>
            <a:endParaRPr lang="en-US" b="1"/>
          </a:p>
          <a:p>
            <a:endParaRPr lang="en-US"/>
          </a:p>
          <a:p>
            <a:endParaRPr lang="en-US"/>
          </a:p>
        </p:txBody>
      </p:sp>
      <p:sp>
        <p:nvSpPr>
          <p:cNvPr id="10" name="TextBox 9"/>
          <p:cNvSpPr txBox="1">
            <a:spLocks noChangeArrowheads="1"/>
          </p:cNvSpPr>
          <p:nvPr/>
        </p:nvSpPr>
        <p:spPr bwMode="auto">
          <a:xfrm>
            <a:off x="5000625" y="2109788"/>
            <a:ext cx="990600" cy="579437"/>
          </a:xfrm>
          <a:prstGeom prst="rect">
            <a:avLst/>
          </a:prstGeom>
          <a:noFill/>
          <a:ln w="9525">
            <a:noFill/>
            <a:miter lim="800000"/>
            <a:headEnd/>
            <a:tailEnd/>
          </a:ln>
        </p:spPr>
        <p:txBody>
          <a:bodyPr>
            <a:spAutoFit/>
          </a:bodyPr>
          <a:lstStyle/>
          <a:p>
            <a:pPr algn="ctr"/>
            <a:r>
              <a:rPr lang="sr-Latn-BA" sz="3200" b="1">
                <a:solidFill>
                  <a:srgbClr val="FF0000"/>
                </a:solidFill>
                <a:latin typeface="Arial Black" pitchFamily="34" charset="0"/>
              </a:rPr>
              <a:t>?</a:t>
            </a:r>
          </a:p>
        </p:txBody>
      </p:sp>
      <p:sp>
        <p:nvSpPr>
          <p:cNvPr id="11" name="Content Placeholder 2"/>
          <p:cNvSpPr txBox="1">
            <a:spLocks/>
          </p:cNvSpPr>
          <p:nvPr/>
        </p:nvSpPr>
        <p:spPr bwMode="auto">
          <a:xfrm>
            <a:off x="214282" y="4857760"/>
            <a:ext cx="2928926" cy="1435099"/>
          </a:xfrm>
          <a:prstGeom prst="rect">
            <a:avLst/>
          </a:prstGeom>
          <a:noFill/>
          <a:ln w="9525">
            <a:noFill/>
            <a:miter lim="800000"/>
            <a:headEnd/>
            <a:tailEnd/>
          </a:ln>
        </p:spPr>
        <p:txBody>
          <a:bodyPr/>
          <a:lstStyle/>
          <a:p>
            <a:pPr>
              <a:spcBef>
                <a:spcPct val="20000"/>
              </a:spcBef>
            </a:pPr>
            <a:r>
              <a:rPr lang="sr-Latn-BA" dirty="0">
                <a:solidFill>
                  <a:srgbClr val="FF0000"/>
                </a:solidFill>
              </a:rPr>
              <a:t>Semantic capacity of AD for automated CDM design is</a:t>
            </a:r>
            <a:r>
              <a:rPr lang="en-US" dirty="0">
                <a:solidFill>
                  <a:srgbClr val="FF0000"/>
                </a:solidFill>
              </a:rPr>
              <a:t> </a:t>
            </a:r>
            <a:r>
              <a:rPr lang="sr-Latn-BA" dirty="0">
                <a:solidFill>
                  <a:srgbClr val="FF0000"/>
                </a:solidFill>
              </a:rPr>
              <a:t>n</a:t>
            </a:r>
            <a:r>
              <a:rPr lang="en-US" dirty="0">
                <a:solidFill>
                  <a:srgbClr val="FF0000"/>
                </a:solidFill>
              </a:rPr>
              <a:t>o</a:t>
            </a:r>
            <a:r>
              <a:rPr lang="sr-Latn-BA" dirty="0">
                <a:solidFill>
                  <a:srgbClr val="FF0000"/>
                </a:solidFill>
              </a:rPr>
              <a:t>t </a:t>
            </a:r>
            <a:r>
              <a:rPr lang="en-US" dirty="0">
                <a:solidFill>
                  <a:srgbClr val="FF0000"/>
                </a:solidFill>
              </a:rPr>
              <a:t>fully</a:t>
            </a:r>
            <a:r>
              <a:rPr lang="sr-Latn-BA" dirty="0">
                <a:solidFill>
                  <a:srgbClr val="FF0000"/>
                </a:solidFill>
              </a:rPr>
              <a:t> explored and identified yet!</a:t>
            </a:r>
          </a:p>
        </p:txBody>
      </p:sp>
      <p:sp>
        <p:nvSpPr>
          <p:cNvPr id="12" name="Content Placeholder 2"/>
          <p:cNvSpPr txBox="1">
            <a:spLocks/>
          </p:cNvSpPr>
          <p:nvPr/>
        </p:nvSpPr>
        <p:spPr bwMode="auto">
          <a:xfrm>
            <a:off x="3714744" y="4857760"/>
            <a:ext cx="5143536" cy="1523990"/>
          </a:xfrm>
          <a:prstGeom prst="rect">
            <a:avLst/>
          </a:prstGeom>
          <a:noFill/>
          <a:ln w="9525">
            <a:noFill/>
            <a:miter lim="800000"/>
            <a:headEnd/>
            <a:tailEnd/>
          </a:ln>
        </p:spPr>
        <p:txBody>
          <a:bodyPr/>
          <a:lstStyle/>
          <a:p>
            <a:pPr>
              <a:spcBef>
                <a:spcPts val="1200"/>
              </a:spcBef>
              <a:defRPr/>
            </a:pPr>
            <a:r>
              <a:rPr lang="sr-Latn-BA" dirty="0"/>
              <a:t>Several proposals for CDM based on AD, </a:t>
            </a:r>
            <a:r>
              <a:rPr lang="sr-Latn-BA" dirty="0" smtClean="0"/>
              <a:t>                              but </a:t>
            </a:r>
            <a:r>
              <a:rPr lang="sr-Latn-BA" dirty="0">
                <a:latin typeface="+mj-lt"/>
              </a:rPr>
              <a:t>there are </a:t>
            </a:r>
            <a:r>
              <a:rPr lang="sr-Latn-BA" dirty="0">
                <a:solidFill>
                  <a:srgbClr val="FF0000"/>
                </a:solidFill>
                <a:latin typeface="+mn-lt"/>
              </a:rPr>
              <a:t>only a few implementation of automated CDM generator with modest achievements in automated CDM generation!</a:t>
            </a:r>
            <a:endParaRPr lang="en-US" sz="16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par>
                          <p:cTn id="22" fill="hold">
                            <p:stCondLst>
                              <p:cond delay="2500"/>
                            </p:stCondLst>
                            <p:childTnLst>
                              <p:par>
                                <p:cTn id="23" presetID="26" presetClass="emph" presetSubtype="0" repeatCount="indefinite" fill="hold" grpId="0" nodeType="after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up)">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up)">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P spid="10" grpId="0"/>
      <p:bldP spid="10" grpId="1"/>
      <p:bldP spid="11"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7451725" y="6584950"/>
            <a:ext cx="1584325" cy="217488"/>
          </a:xfrm>
          <a:noFill/>
        </p:spPr>
        <p:txBody>
          <a:bodyPr/>
          <a:lstStyle/>
          <a:p>
            <a:fld id="{EC01E14C-B400-4E38-BDE0-0ECCE9575AC4}" type="slidenum">
              <a:rPr lang="en-US" altLang="en-US" sz="1000" smtClean="0">
                <a:latin typeface="Arial" charset="0"/>
              </a:rPr>
              <a:pPr/>
              <a:t>5</a:t>
            </a:fld>
            <a:endParaRPr lang="en-US" altLang="en-US" sz="1000" smtClean="0">
              <a:latin typeface="Arial" charset="0"/>
            </a:endParaRPr>
          </a:p>
        </p:txBody>
      </p:sp>
      <p:sp>
        <p:nvSpPr>
          <p:cNvPr id="14339" name="Rectangle 2"/>
          <p:cNvSpPr>
            <a:spLocks noGrp="1" noChangeArrowheads="1"/>
          </p:cNvSpPr>
          <p:nvPr>
            <p:ph type="title" idx="4294967295"/>
          </p:nvPr>
        </p:nvSpPr>
        <p:spPr>
          <a:xfrm>
            <a:off x="142844" y="122238"/>
            <a:ext cx="7453344" cy="735012"/>
          </a:xfrm>
        </p:spPr>
        <p:txBody>
          <a:bodyPr anchor="b"/>
          <a:lstStyle/>
          <a:p>
            <a:pPr eaLnBrk="1" hangingPunct="1"/>
            <a:r>
              <a:rPr lang="sr-Latn-BA" sz="3600" b="1" dirty="0" smtClean="0"/>
              <a:t>CDM automatization </a:t>
            </a:r>
            <a:r>
              <a:rPr lang="en-US" sz="3600" b="1" dirty="0" smtClean="0"/>
              <a:t>approaches</a:t>
            </a:r>
            <a:endParaRPr lang="en-US" sz="4800" b="1" dirty="0" smtClean="0"/>
          </a:p>
        </p:txBody>
      </p:sp>
      <p:sp>
        <p:nvSpPr>
          <p:cNvPr id="4100" name="Rectangle 3"/>
          <p:cNvSpPr>
            <a:spLocks noGrp="1" noChangeArrowheads="1"/>
          </p:cNvSpPr>
          <p:nvPr>
            <p:ph type="body" idx="4294967295"/>
          </p:nvPr>
        </p:nvSpPr>
        <p:spPr>
          <a:xfrm>
            <a:off x="107950" y="1052513"/>
            <a:ext cx="9036050" cy="447675"/>
          </a:xfrm>
        </p:spPr>
        <p:txBody>
          <a:bodyPr/>
          <a:lstStyle/>
          <a:p>
            <a:pPr algn="ctr">
              <a:buFontTx/>
              <a:buNone/>
            </a:pPr>
            <a:r>
              <a:rPr lang="sr-Latn-BA" sz="2000" b="1" dirty="0" smtClean="0">
                <a:latin typeface="Calibri" pitchFamily="34" charset="0"/>
              </a:rPr>
              <a:t>A</a:t>
            </a:r>
            <a:r>
              <a:rPr lang="en-US" sz="2000" b="1" dirty="0" err="1" smtClean="0">
                <a:latin typeface="Calibri" pitchFamily="34" charset="0"/>
              </a:rPr>
              <a:t>utomatization</a:t>
            </a:r>
            <a:r>
              <a:rPr lang="en-US" sz="2000" b="1" dirty="0" smtClean="0">
                <a:latin typeface="Calibri" pitchFamily="34" charset="0"/>
              </a:rPr>
              <a:t> of CDM design has been the subject</a:t>
            </a:r>
            <a:r>
              <a:rPr lang="sr-Latn-BA" sz="2000" b="1" dirty="0" smtClean="0">
                <a:latin typeface="Calibri" pitchFamily="34" charset="0"/>
              </a:rPr>
              <a:t> </a:t>
            </a:r>
            <a:r>
              <a:rPr lang="en-US" sz="2000" b="1" dirty="0" smtClean="0">
                <a:latin typeface="Calibri" pitchFamily="34" charset="0"/>
              </a:rPr>
              <a:t>of research for many years</a:t>
            </a:r>
            <a:r>
              <a:rPr lang="sr-Latn-BA" sz="2000" b="1" dirty="0" smtClean="0">
                <a:latin typeface="Calibri" pitchFamily="34" charset="0"/>
              </a:rPr>
              <a:t>!</a:t>
            </a:r>
            <a:endParaRPr lang="en-US" sz="2000" b="1" dirty="0" smtClean="0">
              <a:latin typeface="Calibri" pitchFamily="34" charset="0"/>
            </a:endParaRPr>
          </a:p>
        </p:txBody>
      </p:sp>
      <p:sp>
        <p:nvSpPr>
          <p:cNvPr id="14341"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grpSp>
        <p:nvGrpSpPr>
          <p:cNvPr id="2" name="Group 15"/>
          <p:cNvGrpSpPr>
            <a:grpSpLocks/>
          </p:cNvGrpSpPr>
          <p:nvPr/>
        </p:nvGrpSpPr>
        <p:grpSpPr bwMode="auto">
          <a:xfrm>
            <a:off x="3251200" y="1628775"/>
            <a:ext cx="2689225" cy="2241550"/>
            <a:chOff x="3250432" y="1628120"/>
            <a:chExt cx="2689971" cy="2241964"/>
          </a:xfrm>
        </p:grpSpPr>
        <p:sp>
          <p:nvSpPr>
            <p:cNvPr id="13" name="Cloud 12"/>
            <p:cNvSpPr/>
            <p:nvPr/>
          </p:nvSpPr>
          <p:spPr>
            <a:xfrm rot="1316892">
              <a:off x="3250432" y="1628120"/>
              <a:ext cx="2689971" cy="22419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dirty="0"/>
            </a:p>
          </p:txBody>
        </p:sp>
        <p:pic>
          <p:nvPicPr>
            <p:cNvPr id="14389" name="Picture 5"/>
            <p:cNvPicPr>
              <a:picLocks noChangeAspect="1" noChangeArrowheads="1"/>
            </p:cNvPicPr>
            <p:nvPr/>
          </p:nvPicPr>
          <p:blipFill>
            <a:blip r:embed="rId3" cstate="print"/>
            <a:srcRect/>
            <a:stretch>
              <a:fillRect/>
            </a:stretch>
          </p:blipFill>
          <p:spPr bwMode="auto">
            <a:xfrm>
              <a:off x="3428993" y="2244065"/>
              <a:ext cx="2357454" cy="1261383"/>
            </a:xfrm>
            <a:prstGeom prst="rect">
              <a:avLst/>
            </a:prstGeom>
            <a:noFill/>
            <a:ln w="9525">
              <a:noFill/>
              <a:miter lim="800000"/>
              <a:headEnd/>
              <a:tailEnd/>
            </a:ln>
          </p:spPr>
        </p:pic>
        <p:sp>
          <p:nvSpPr>
            <p:cNvPr id="14" name="Rectangle 3"/>
            <p:cNvSpPr txBox="1">
              <a:spLocks noChangeArrowheads="1"/>
            </p:cNvSpPr>
            <p:nvPr/>
          </p:nvSpPr>
          <p:spPr bwMode="auto">
            <a:xfrm>
              <a:off x="4079337" y="1856762"/>
              <a:ext cx="1063920" cy="447758"/>
            </a:xfrm>
            <a:prstGeom prst="rect">
              <a:avLst/>
            </a:prstGeom>
            <a:noFill/>
            <a:ln w="9525">
              <a:noFill/>
              <a:miter lim="800000"/>
              <a:headEnd/>
              <a:tailEnd/>
            </a:ln>
          </p:spPr>
          <p:txBody>
            <a:bodyPr/>
            <a:lstStyle/>
            <a:p>
              <a:pPr marL="342900" indent="-342900" algn="ctr" eaLnBrk="0" hangingPunct="0">
                <a:spcBef>
                  <a:spcPct val="20000"/>
                </a:spcBef>
                <a:defRPr/>
              </a:pPr>
              <a:r>
                <a:rPr lang="en-US" sz="2000" b="1" kern="0" dirty="0">
                  <a:solidFill>
                    <a:srgbClr val="C00000"/>
                  </a:solidFill>
                  <a:latin typeface="Calibri" pitchFamily="34" charset="0"/>
                </a:rPr>
                <a:t>CDM</a:t>
              </a:r>
            </a:p>
          </p:txBody>
        </p:sp>
      </p:grpSp>
      <p:grpSp>
        <p:nvGrpSpPr>
          <p:cNvPr id="3" name="Group 25"/>
          <p:cNvGrpSpPr>
            <a:grpSpLocks/>
          </p:cNvGrpSpPr>
          <p:nvPr/>
        </p:nvGrpSpPr>
        <p:grpSpPr bwMode="auto">
          <a:xfrm>
            <a:off x="500063" y="4429125"/>
            <a:ext cx="1203325" cy="1276350"/>
            <a:chOff x="857224" y="5000636"/>
            <a:chExt cx="1203338" cy="1276345"/>
          </a:xfrm>
        </p:grpSpPr>
        <p:pic>
          <p:nvPicPr>
            <p:cNvPr id="14386" name="Picture 6"/>
            <p:cNvPicPr>
              <a:picLocks noChangeAspect="1" noChangeArrowheads="1"/>
            </p:cNvPicPr>
            <p:nvPr/>
          </p:nvPicPr>
          <p:blipFill>
            <a:blip r:embed="rId4" cstate="print"/>
            <a:srcRect/>
            <a:stretch>
              <a:fillRect/>
            </a:stretch>
          </p:blipFill>
          <p:spPr bwMode="auto">
            <a:xfrm>
              <a:off x="857224" y="5000636"/>
              <a:ext cx="1203338" cy="1276345"/>
            </a:xfrm>
            <a:prstGeom prst="rect">
              <a:avLst/>
            </a:prstGeom>
            <a:noFill/>
            <a:ln w="9525">
              <a:noFill/>
              <a:miter lim="800000"/>
              <a:headEnd/>
              <a:tailEnd/>
            </a:ln>
          </p:spPr>
        </p:pic>
        <p:sp>
          <p:nvSpPr>
            <p:cNvPr id="18" name="Rectangle 3"/>
            <p:cNvSpPr txBox="1">
              <a:spLocks noChangeArrowheads="1"/>
            </p:cNvSpPr>
            <p:nvPr/>
          </p:nvSpPr>
          <p:spPr bwMode="auto">
            <a:xfrm>
              <a:off x="900086" y="5172085"/>
              <a:ext cx="955685" cy="900109"/>
            </a:xfrm>
            <a:prstGeom prst="rect">
              <a:avLst/>
            </a:prstGeom>
            <a:noFill/>
            <a:ln w="9525">
              <a:noFill/>
              <a:miter lim="800000"/>
              <a:headEnd/>
              <a:tailEnd/>
            </a:ln>
          </p:spPr>
          <p:txBody>
            <a:bodyPr/>
            <a:lstStyle/>
            <a:p>
              <a:pPr algn="ctr" eaLnBrk="0" hangingPunct="0">
                <a:spcBef>
                  <a:spcPct val="20000"/>
                </a:spcBef>
                <a:defRPr/>
              </a:pPr>
              <a:r>
                <a:rPr lang="sr-Latn-BA" sz="1000" b="1" kern="0" dirty="0">
                  <a:latin typeface="Calibri" pitchFamily="34" charset="0"/>
                </a:rPr>
                <a:t>Textual specification of  information requirements </a:t>
              </a:r>
              <a:endParaRPr lang="en-US" sz="1000" b="1" kern="0" dirty="0">
                <a:latin typeface="Calibri" pitchFamily="34" charset="0"/>
              </a:endParaRPr>
            </a:p>
          </p:txBody>
        </p:sp>
      </p:grpSp>
      <p:grpSp>
        <p:nvGrpSpPr>
          <p:cNvPr id="4" name="Group 26"/>
          <p:cNvGrpSpPr>
            <a:grpSpLocks/>
          </p:cNvGrpSpPr>
          <p:nvPr/>
        </p:nvGrpSpPr>
        <p:grpSpPr bwMode="auto">
          <a:xfrm>
            <a:off x="4143375" y="2571750"/>
            <a:ext cx="990600" cy="869950"/>
            <a:chOff x="4143372" y="3857628"/>
            <a:chExt cx="990600" cy="870527"/>
          </a:xfrm>
        </p:grpSpPr>
        <p:pic>
          <p:nvPicPr>
            <p:cNvPr id="14384" name="Picture 11"/>
            <p:cNvPicPr>
              <a:picLocks noChangeAspect="1" noChangeArrowheads="1"/>
            </p:cNvPicPr>
            <p:nvPr/>
          </p:nvPicPr>
          <p:blipFill>
            <a:blip r:embed="rId5" cstate="print"/>
            <a:srcRect/>
            <a:stretch>
              <a:fillRect/>
            </a:stretch>
          </p:blipFill>
          <p:spPr bwMode="auto">
            <a:xfrm>
              <a:off x="4357686" y="3857628"/>
              <a:ext cx="592137" cy="381000"/>
            </a:xfrm>
            <a:prstGeom prst="rect">
              <a:avLst/>
            </a:prstGeom>
            <a:noFill/>
            <a:ln w="9525">
              <a:noFill/>
              <a:miter lim="800000"/>
              <a:headEnd/>
              <a:tailEnd/>
            </a:ln>
          </p:spPr>
        </p:pic>
        <p:sp>
          <p:nvSpPr>
            <p:cNvPr id="14385" name="TextBox 24"/>
            <p:cNvSpPr txBox="1">
              <a:spLocks noChangeArrowheads="1"/>
            </p:cNvSpPr>
            <p:nvPr/>
          </p:nvSpPr>
          <p:spPr bwMode="auto">
            <a:xfrm>
              <a:off x="4143372" y="4143380"/>
              <a:ext cx="990600" cy="584775"/>
            </a:xfrm>
            <a:prstGeom prst="rect">
              <a:avLst/>
            </a:prstGeom>
            <a:noFill/>
            <a:ln w="9525">
              <a:noFill/>
              <a:miter lim="800000"/>
              <a:headEnd/>
              <a:tailEnd/>
            </a:ln>
          </p:spPr>
          <p:txBody>
            <a:bodyPr>
              <a:spAutoFit/>
            </a:bodyPr>
            <a:lstStyle/>
            <a:p>
              <a:pPr algn="ctr"/>
              <a:r>
                <a:rPr lang="sr-Latn-BA" sz="3200" b="1">
                  <a:solidFill>
                    <a:srgbClr val="FF0000"/>
                  </a:solidFill>
                  <a:latin typeface="Arial Black" pitchFamily="34" charset="0"/>
                </a:rPr>
                <a:t>?</a:t>
              </a:r>
            </a:p>
          </p:txBody>
        </p:sp>
      </p:grpSp>
      <p:sp>
        <p:nvSpPr>
          <p:cNvPr id="29" name="Arc 28"/>
          <p:cNvSpPr/>
          <p:nvPr/>
        </p:nvSpPr>
        <p:spPr>
          <a:xfrm>
            <a:off x="4143375" y="2500313"/>
            <a:ext cx="71438" cy="5000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pic>
        <p:nvPicPr>
          <p:cNvPr id="77837" name="Picture 13"/>
          <p:cNvPicPr>
            <a:picLocks noChangeAspect="1" noChangeArrowheads="1"/>
          </p:cNvPicPr>
          <p:nvPr/>
        </p:nvPicPr>
        <p:blipFill>
          <a:blip r:embed="rId6" cstate="print"/>
          <a:srcRect/>
          <a:stretch>
            <a:fillRect/>
          </a:stretch>
        </p:blipFill>
        <p:spPr bwMode="auto">
          <a:xfrm>
            <a:off x="1214438" y="3046413"/>
            <a:ext cx="1833562" cy="1439862"/>
          </a:xfrm>
          <a:prstGeom prst="rect">
            <a:avLst/>
          </a:prstGeom>
          <a:noFill/>
          <a:ln w="9525">
            <a:noFill/>
            <a:miter lim="800000"/>
            <a:headEnd/>
            <a:tailEnd/>
          </a:ln>
        </p:spPr>
      </p:pic>
      <p:sp>
        <p:nvSpPr>
          <p:cNvPr id="35" name="TextBox 34"/>
          <p:cNvSpPr txBox="1">
            <a:spLocks noChangeArrowheads="1"/>
          </p:cNvSpPr>
          <p:nvPr/>
        </p:nvSpPr>
        <p:spPr bwMode="auto">
          <a:xfrm>
            <a:off x="428625" y="2857500"/>
            <a:ext cx="1801813" cy="646113"/>
          </a:xfrm>
          <a:prstGeom prst="rect">
            <a:avLst/>
          </a:prstGeom>
          <a:noFill/>
          <a:ln w="9525">
            <a:noFill/>
            <a:miter lim="800000"/>
            <a:headEnd/>
            <a:tailEnd/>
          </a:ln>
        </p:spPr>
        <p:txBody>
          <a:bodyPr wrap="none">
            <a:spAutoFit/>
          </a:bodyPr>
          <a:lstStyle/>
          <a:p>
            <a:pPr algn="ctr"/>
            <a:r>
              <a:rPr lang="sr-Latn-BA" b="1">
                <a:solidFill>
                  <a:srgbClr val="C00000"/>
                </a:solidFill>
                <a:latin typeface="Calibri" pitchFamily="34" charset="0"/>
              </a:rPr>
              <a:t>Linguistics-based</a:t>
            </a:r>
          </a:p>
          <a:p>
            <a:pPr algn="ctr"/>
            <a:r>
              <a:rPr lang="sr-Latn-BA" b="1">
                <a:solidFill>
                  <a:srgbClr val="C00000"/>
                </a:solidFill>
                <a:latin typeface="Calibri" pitchFamily="34" charset="0"/>
              </a:rPr>
              <a:t>approaches</a:t>
            </a:r>
          </a:p>
        </p:txBody>
      </p:sp>
      <p:grpSp>
        <p:nvGrpSpPr>
          <p:cNvPr id="5" name="Group 116"/>
          <p:cNvGrpSpPr>
            <a:grpSpLocks/>
          </p:cNvGrpSpPr>
          <p:nvPr/>
        </p:nvGrpSpPr>
        <p:grpSpPr bwMode="auto">
          <a:xfrm>
            <a:off x="3571875" y="5214938"/>
            <a:ext cx="1785938" cy="1000125"/>
            <a:chOff x="3714744" y="5214950"/>
            <a:chExt cx="1857388" cy="1000132"/>
          </a:xfrm>
        </p:grpSpPr>
        <p:grpSp>
          <p:nvGrpSpPr>
            <p:cNvPr id="6" name="Group 91"/>
            <p:cNvGrpSpPr/>
            <p:nvPr/>
          </p:nvGrpSpPr>
          <p:grpSpPr>
            <a:xfrm>
              <a:off x="3857620" y="5214950"/>
              <a:ext cx="1714512" cy="857256"/>
              <a:chOff x="3857620" y="5357826"/>
              <a:chExt cx="1714512" cy="857256"/>
            </a:xfrm>
            <a:solidFill>
              <a:srgbClr val="FFFF99"/>
            </a:solidFill>
          </p:grpSpPr>
          <p:sp>
            <p:nvSpPr>
              <p:cNvPr id="93" name="Rectangle 92"/>
              <p:cNvSpPr/>
              <p:nvPr/>
            </p:nvSpPr>
            <p:spPr>
              <a:xfrm>
                <a:off x="3857620" y="5357826"/>
                <a:ext cx="1714512" cy="8572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7" name="Group 93"/>
              <p:cNvGrpSpPr/>
              <p:nvPr/>
            </p:nvGrpSpPr>
            <p:grpSpPr>
              <a:xfrm>
                <a:off x="3929058" y="5715016"/>
                <a:ext cx="1571636" cy="142876"/>
                <a:chOff x="3929058" y="5715016"/>
                <a:chExt cx="1571636" cy="419104"/>
              </a:xfrm>
              <a:grpFill/>
            </p:grpSpPr>
            <p:sp>
              <p:nvSpPr>
                <p:cNvPr id="111" name="Rectangle 110"/>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2" name="Rectangle 111"/>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3" name="Rectangle 112"/>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4" name="Rectangle 113"/>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5" name="Rectangle 114"/>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6" name="Rectangle 115"/>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8" name="Group 94"/>
              <p:cNvGrpSpPr/>
              <p:nvPr/>
            </p:nvGrpSpPr>
            <p:grpSpPr>
              <a:xfrm>
                <a:off x="3929058" y="5857892"/>
                <a:ext cx="1571636" cy="142876"/>
                <a:chOff x="3929058" y="5715016"/>
                <a:chExt cx="1571636" cy="419104"/>
              </a:xfrm>
              <a:grpFill/>
            </p:grpSpPr>
            <p:sp>
              <p:nvSpPr>
                <p:cNvPr id="105" name="Rectangle 104"/>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6" name="Rectangle 105"/>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7" name="Rectangle 106"/>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8" name="Rectangle 107"/>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9" name="Rectangle 108"/>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0" name="Rectangle 109"/>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9" name="Group 95"/>
              <p:cNvGrpSpPr/>
              <p:nvPr/>
            </p:nvGrpSpPr>
            <p:grpSpPr>
              <a:xfrm>
                <a:off x="3929058" y="6000768"/>
                <a:ext cx="1571636" cy="142876"/>
                <a:chOff x="3929058" y="5715016"/>
                <a:chExt cx="1571636" cy="419104"/>
              </a:xfrm>
              <a:grpFill/>
            </p:grpSpPr>
            <p:sp>
              <p:nvSpPr>
                <p:cNvPr id="99" name="Rectangle 98"/>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0" name="Rectangle 99"/>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1" name="Rectangle 100"/>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2" name="Rectangle 101"/>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3" name="Rectangle 102"/>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4" name="Rectangle 103"/>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sp>
            <p:nvSpPr>
              <p:cNvPr id="97" name="Rectangle 96"/>
              <p:cNvSpPr/>
              <p:nvPr/>
            </p:nvSpPr>
            <p:spPr>
              <a:xfrm>
                <a:off x="3929058" y="5429264"/>
                <a:ext cx="571504"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8" name="Rectangle 97"/>
              <p:cNvSpPr/>
              <p:nvPr/>
            </p:nvSpPr>
            <p:spPr>
              <a:xfrm flipH="1">
                <a:off x="4500562" y="5429264"/>
                <a:ext cx="500066"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0" name="Group 66"/>
            <p:cNvGrpSpPr/>
            <p:nvPr/>
          </p:nvGrpSpPr>
          <p:grpSpPr>
            <a:xfrm>
              <a:off x="3786182" y="5286388"/>
              <a:ext cx="1714512" cy="857256"/>
              <a:chOff x="3857620" y="5357826"/>
              <a:chExt cx="1714512" cy="857256"/>
            </a:xfrm>
            <a:solidFill>
              <a:srgbClr val="FFFF99"/>
            </a:solidFill>
          </p:grpSpPr>
          <p:sp>
            <p:nvSpPr>
              <p:cNvPr id="68" name="Rectangle 67"/>
              <p:cNvSpPr/>
              <p:nvPr/>
            </p:nvSpPr>
            <p:spPr>
              <a:xfrm>
                <a:off x="3857620" y="5357826"/>
                <a:ext cx="1714512" cy="8572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11" name="Group 68"/>
              <p:cNvGrpSpPr/>
              <p:nvPr/>
            </p:nvGrpSpPr>
            <p:grpSpPr>
              <a:xfrm>
                <a:off x="3929058" y="5715016"/>
                <a:ext cx="1571636" cy="142876"/>
                <a:chOff x="3929058" y="5715016"/>
                <a:chExt cx="1571636" cy="419104"/>
              </a:xfrm>
              <a:grpFill/>
            </p:grpSpPr>
            <p:sp>
              <p:nvSpPr>
                <p:cNvPr id="86" name="Rectangle 85"/>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7" name="Rectangle 86"/>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8" name="Rectangle 87"/>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9" name="Rectangle 88"/>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0" name="Rectangle 89"/>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1" name="Rectangle 90"/>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2" name="Group 69"/>
              <p:cNvGrpSpPr/>
              <p:nvPr/>
            </p:nvGrpSpPr>
            <p:grpSpPr>
              <a:xfrm>
                <a:off x="3929058" y="5857892"/>
                <a:ext cx="1571636" cy="142876"/>
                <a:chOff x="3929058" y="5715016"/>
                <a:chExt cx="1571636" cy="419104"/>
              </a:xfrm>
              <a:grpFill/>
            </p:grpSpPr>
            <p:sp>
              <p:nvSpPr>
                <p:cNvPr id="80" name="Rectangle 79"/>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1" name="Rectangle 80"/>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2" name="Rectangle 81"/>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3" name="Rectangle 82"/>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4" name="Rectangle 83"/>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5" name="Rectangle 84"/>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5" name="Group 70"/>
              <p:cNvGrpSpPr/>
              <p:nvPr/>
            </p:nvGrpSpPr>
            <p:grpSpPr>
              <a:xfrm>
                <a:off x="3929058" y="6000768"/>
                <a:ext cx="1571636" cy="142876"/>
                <a:chOff x="3929058" y="5715016"/>
                <a:chExt cx="1571636" cy="419104"/>
              </a:xfrm>
              <a:grpFill/>
            </p:grpSpPr>
            <p:sp>
              <p:nvSpPr>
                <p:cNvPr id="74" name="Rectangle 73"/>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5" name="Rectangle 74"/>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6" name="Rectangle 75"/>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7" name="Rectangle 76"/>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8" name="Rectangle 77"/>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9" name="Rectangle 78"/>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sp>
            <p:nvSpPr>
              <p:cNvPr id="72" name="Rectangle 71"/>
              <p:cNvSpPr/>
              <p:nvPr/>
            </p:nvSpPr>
            <p:spPr>
              <a:xfrm>
                <a:off x="3929058" y="5429264"/>
                <a:ext cx="571504"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3" name="Rectangle 72"/>
              <p:cNvSpPr/>
              <p:nvPr/>
            </p:nvSpPr>
            <p:spPr>
              <a:xfrm flipH="1">
                <a:off x="4500562" y="5429264"/>
                <a:ext cx="500066"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4359" name="Group 65"/>
            <p:cNvGrpSpPr>
              <a:grpSpLocks/>
            </p:cNvGrpSpPr>
            <p:nvPr/>
          </p:nvGrpSpPr>
          <p:grpSpPr bwMode="auto">
            <a:xfrm>
              <a:off x="3714744" y="5357826"/>
              <a:ext cx="1714512" cy="857256"/>
              <a:chOff x="3857620" y="5357826"/>
              <a:chExt cx="1714512" cy="857256"/>
            </a:xfrm>
          </p:grpSpPr>
          <p:sp>
            <p:nvSpPr>
              <p:cNvPr id="37" name="Rectangle 36"/>
              <p:cNvSpPr/>
              <p:nvPr/>
            </p:nvSpPr>
            <p:spPr>
              <a:xfrm>
                <a:off x="3857620" y="5357826"/>
                <a:ext cx="171375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14361" name="Group 43"/>
              <p:cNvGrpSpPr>
                <a:grpSpLocks/>
              </p:cNvGrpSpPr>
              <p:nvPr/>
            </p:nvGrpSpPr>
            <p:grpSpPr bwMode="auto">
              <a:xfrm>
                <a:off x="3929058" y="5715016"/>
                <a:ext cx="1571636" cy="142876"/>
                <a:chOff x="3929058" y="5715016"/>
                <a:chExt cx="1571636" cy="419104"/>
              </a:xfrm>
            </p:grpSpPr>
            <p:sp>
              <p:nvSpPr>
                <p:cNvPr id="38" name="Rectangle 37"/>
                <p:cNvSpPr/>
                <p:nvPr/>
              </p:nvSpPr>
              <p:spPr>
                <a:xfrm>
                  <a:off x="3928614" y="5715016"/>
                  <a:ext cx="285624"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39" name="Rectangle 38"/>
                <p:cNvSpPr/>
                <p:nvPr/>
              </p:nvSpPr>
              <p:spPr>
                <a:xfrm>
                  <a:off x="4214238" y="5715016"/>
                  <a:ext cx="50025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0" name="Rectangle 39"/>
                <p:cNvSpPr/>
                <p:nvPr/>
              </p:nvSpPr>
              <p:spPr>
                <a:xfrm>
                  <a:off x="4714495" y="5715016"/>
                  <a:ext cx="14363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1" name="Rectangle 40"/>
                <p:cNvSpPr/>
                <p:nvPr/>
              </p:nvSpPr>
              <p:spPr>
                <a:xfrm flipH="1">
                  <a:off x="4858133" y="5715016"/>
                  <a:ext cx="14198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2" name="Rectangle 41"/>
                <p:cNvSpPr/>
                <p:nvPr/>
              </p:nvSpPr>
              <p:spPr>
                <a:xfrm flipH="1">
                  <a:off x="5000120" y="5715016"/>
                  <a:ext cx="356618"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3" name="Rectangle 42"/>
                <p:cNvSpPr/>
                <p:nvPr/>
              </p:nvSpPr>
              <p:spPr>
                <a:xfrm flipH="1">
                  <a:off x="5356738" y="5715016"/>
                  <a:ext cx="143639"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4362" name="Group 44"/>
              <p:cNvGrpSpPr>
                <a:grpSpLocks/>
              </p:cNvGrpSpPr>
              <p:nvPr/>
            </p:nvGrpSpPr>
            <p:grpSpPr bwMode="auto">
              <a:xfrm>
                <a:off x="3929058" y="5857892"/>
                <a:ext cx="1571636" cy="142876"/>
                <a:chOff x="3929058" y="5715016"/>
                <a:chExt cx="1571636" cy="419104"/>
              </a:xfrm>
            </p:grpSpPr>
            <p:sp>
              <p:nvSpPr>
                <p:cNvPr id="46" name="Rectangle 45"/>
                <p:cNvSpPr/>
                <p:nvPr/>
              </p:nvSpPr>
              <p:spPr>
                <a:xfrm>
                  <a:off x="3928614" y="5715016"/>
                  <a:ext cx="285624"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7" name="Rectangle 46"/>
                <p:cNvSpPr/>
                <p:nvPr/>
              </p:nvSpPr>
              <p:spPr>
                <a:xfrm>
                  <a:off x="4214238" y="5715016"/>
                  <a:ext cx="50025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8" name="Rectangle 47"/>
                <p:cNvSpPr/>
                <p:nvPr/>
              </p:nvSpPr>
              <p:spPr>
                <a:xfrm>
                  <a:off x="4714495" y="5715016"/>
                  <a:ext cx="14363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9" name="Rectangle 48"/>
                <p:cNvSpPr/>
                <p:nvPr/>
              </p:nvSpPr>
              <p:spPr>
                <a:xfrm flipH="1">
                  <a:off x="4858133" y="5715016"/>
                  <a:ext cx="14198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0" name="Rectangle 49"/>
                <p:cNvSpPr/>
                <p:nvPr/>
              </p:nvSpPr>
              <p:spPr>
                <a:xfrm flipH="1">
                  <a:off x="5000120" y="5715016"/>
                  <a:ext cx="356618"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1" name="Rectangle 50"/>
                <p:cNvSpPr/>
                <p:nvPr/>
              </p:nvSpPr>
              <p:spPr>
                <a:xfrm flipH="1">
                  <a:off x="5356738" y="5715016"/>
                  <a:ext cx="143639"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4363" name="Group 51"/>
              <p:cNvGrpSpPr>
                <a:grpSpLocks/>
              </p:cNvGrpSpPr>
              <p:nvPr/>
            </p:nvGrpSpPr>
            <p:grpSpPr bwMode="auto">
              <a:xfrm>
                <a:off x="3929058" y="6000768"/>
                <a:ext cx="1571636" cy="142876"/>
                <a:chOff x="3929058" y="5715016"/>
                <a:chExt cx="1571636" cy="419104"/>
              </a:xfrm>
            </p:grpSpPr>
            <p:sp>
              <p:nvSpPr>
                <p:cNvPr id="53" name="Rectangle 52"/>
                <p:cNvSpPr/>
                <p:nvPr/>
              </p:nvSpPr>
              <p:spPr>
                <a:xfrm>
                  <a:off x="3928614" y="5715016"/>
                  <a:ext cx="285624"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4" name="Rectangle 53"/>
                <p:cNvSpPr/>
                <p:nvPr/>
              </p:nvSpPr>
              <p:spPr>
                <a:xfrm>
                  <a:off x="4214238" y="5715016"/>
                  <a:ext cx="50025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5" name="Rectangle 54"/>
                <p:cNvSpPr/>
                <p:nvPr/>
              </p:nvSpPr>
              <p:spPr>
                <a:xfrm>
                  <a:off x="4714495" y="5715016"/>
                  <a:ext cx="14363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6" name="Rectangle 55"/>
                <p:cNvSpPr/>
                <p:nvPr/>
              </p:nvSpPr>
              <p:spPr>
                <a:xfrm flipH="1">
                  <a:off x="4858133" y="5715016"/>
                  <a:ext cx="14198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7" name="Rectangle 56"/>
                <p:cNvSpPr/>
                <p:nvPr/>
              </p:nvSpPr>
              <p:spPr>
                <a:xfrm flipH="1">
                  <a:off x="5000120" y="5715016"/>
                  <a:ext cx="356618"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8" name="Rectangle 57"/>
                <p:cNvSpPr/>
                <p:nvPr/>
              </p:nvSpPr>
              <p:spPr>
                <a:xfrm flipH="1">
                  <a:off x="5356738" y="5715016"/>
                  <a:ext cx="143639"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sp>
            <p:nvSpPr>
              <p:cNvPr id="60" name="Rectangle 59"/>
              <p:cNvSpPr/>
              <p:nvPr/>
            </p:nvSpPr>
            <p:spPr>
              <a:xfrm>
                <a:off x="3928614" y="5429263"/>
                <a:ext cx="571250"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63" name="Rectangle 62"/>
              <p:cNvSpPr/>
              <p:nvPr/>
            </p:nvSpPr>
            <p:spPr>
              <a:xfrm flipH="1">
                <a:off x="4499864" y="5429263"/>
                <a:ext cx="50025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pic>
        <p:nvPicPr>
          <p:cNvPr id="77838" name="Picture 14"/>
          <p:cNvPicPr>
            <a:picLocks noChangeAspect="1" noChangeArrowheads="1"/>
          </p:cNvPicPr>
          <p:nvPr/>
        </p:nvPicPr>
        <p:blipFill>
          <a:blip r:embed="rId7" cstate="print"/>
          <a:srcRect/>
          <a:stretch>
            <a:fillRect/>
          </a:stretch>
        </p:blipFill>
        <p:spPr bwMode="auto">
          <a:xfrm>
            <a:off x="6357938" y="3286125"/>
            <a:ext cx="1090612" cy="857250"/>
          </a:xfrm>
          <a:prstGeom prst="rect">
            <a:avLst/>
          </a:prstGeom>
          <a:noFill/>
          <a:ln w="9525">
            <a:noFill/>
            <a:miter lim="800000"/>
            <a:headEnd/>
            <a:tailEnd/>
          </a:ln>
        </p:spPr>
      </p:pic>
      <p:sp>
        <p:nvSpPr>
          <p:cNvPr id="119" name="Notched Right Arrow 118"/>
          <p:cNvSpPr/>
          <p:nvPr/>
        </p:nvSpPr>
        <p:spPr>
          <a:xfrm rot="5400000" flipH="1">
            <a:off x="4044785" y="4241967"/>
            <a:ext cx="967558" cy="484632"/>
          </a:xfrm>
          <a:prstGeom prst="notchedRightArrow">
            <a:avLst/>
          </a:prstGeom>
          <a:gradFill flip="none" rotWithShape="1">
            <a:gsLst>
              <a:gs pos="0">
                <a:srgbClr val="FFF200">
                  <a:alpha val="16000"/>
                </a:srgbClr>
              </a:gs>
              <a:gs pos="45000">
                <a:srgbClr val="FF7A00"/>
              </a:gs>
              <a:gs pos="70000">
                <a:srgbClr val="FF0300"/>
              </a:gs>
              <a:gs pos="100000">
                <a:srgbClr val="4D0808"/>
              </a:gs>
            </a:gsLst>
            <a:lin ang="0" scaled="0"/>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20" name="TextBox 119"/>
          <p:cNvSpPr txBox="1">
            <a:spLocks noChangeArrowheads="1"/>
          </p:cNvSpPr>
          <p:nvPr/>
        </p:nvSpPr>
        <p:spPr bwMode="auto">
          <a:xfrm>
            <a:off x="2928938" y="4286250"/>
            <a:ext cx="1409700" cy="646113"/>
          </a:xfrm>
          <a:prstGeom prst="rect">
            <a:avLst/>
          </a:prstGeom>
          <a:noFill/>
          <a:ln w="9525">
            <a:noFill/>
            <a:miter lim="800000"/>
            <a:headEnd/>
            <a:tailEnd/>
          </a:ln>
        </p:spPr>
        <p:txBody>
          <a:bodyPr wrap="none">
            <a:spAutoFit/>
          </a:bodyPr>
          <a:lstStyle/>
          <a:p>
            <a:pPr algn="ctr"/>
            <a:r>
              <a:rPr lang="sr-Latn-BA" b="1">
                <a:solidFill>
                  <a:srgbClr val="C00000"/>
                </a:solidFill>
                <a:latin typeface="Calibri" pitchFamily="34" charset="0"/>
              </a:rPr>
              <a:t>Forms-based</a:t>
            </a:r>
          </a:p>
          <a:p>
            <a:pPr algn="ctr"/>
            <a:r>
              <a:rPr lang="sr-Latn-BA" b="1">
                <a:solidFill>
                  <a:srgbClr val="C00000"/>
                </a:solidFill>
                <a:latin typeface="Calibri" pitchFamily="34" charset="0"/>
              </a:rPr>
              <a:t>approaches</a:t>
            </a:r>
          </a:p>
        </p:txBody>
      </p:sp>
      <p:pic>
        <p:nvPicPr>
          <p:cNvPr id="77839" name="Picture 15"/>
          <p:cNvPicPr>
            <a:picLocks noChangeAspect="1" noChangeArrowheads="1"/>
          </p:cNvPicPr>
          <p:nvPr/>
        </p:nvPicPr>
        <p:blipFill>
          <a:blip r:embed="rId8" cstate="print"/>
          <a:srcRect/>
          <a:stretch>
            <a:fillRect/>
          </a:stretch>
        </p:blipFill>
        <p:spPr bwMode="auto">
          <a:xfrm>
            <a:off x="7143750" y="4071938"/>
            <a:ext cx="1785938" cy="2289175"/>
          </a:xfrm>
          <a:prstGeom prst="rect">
            <a:avLst/>
          </a:prstGeom>
          <a:noFill/>
          <a:ln w="9525">
            <a:noFill/>
            <a:miter lim="800000"/>
            <a:headEnd/>
            <a:tailEnd/>
          </a:ln>
        </p:spPr>
      </p:pic>
      <p:sp>
        <p:nvSpPr>
          <p:cNvPr id="122" name="TextBox 121"/>
          <p:cNvSpPr txBox="1">
            <a:spLocks noChangeArrowheads="1"/>
          </p:cNvSpPr>
          <p:nvPr/>
        </p:nvSpPr>
        <p:spPr bwMode="auto">
          <a:xfrm>
            <a:off x="7072313" y="3000375"/>
            <a:ext cx="1443037" cy="646113"/>
          </a:xfrm>
          <a:prstGeom prst="rect">
            <a:avLst/>
          </a:prstGeom>
          <a:noFill/>
          <a:ln w="9525">
            <a:noFill/>
            <a:miter lim="800000"/>
            <a:headEnd/>
            <a:tailEnd/>
          </a:ln>
        </p:spPr>
        <p:txBody>
          <a:bodyPr wrap="none">
            <a:spAutoFit/>
          </a:bodyPr>
          <a:lstStyle/>
          <a:p>
            <a:pPr algn="ctr"/>
            <a:r>
              <a:rPr lang="sr-Latn-BA" b="1">
                <a:solidFill>
                  <a:srgbClr val="006600"/>
                </a:solidFill>
                <a:latin typeface="Calibri" pitchFamily="34" charset="0"/>
              </a:rPr>
              <a:t>Model-based</a:t>
            </a:r>
          </a:p>
          <a:p>
            <a:pPr algn="ctr"/>
            <a:r>
              <a:rPr lang="sr-Latn-BA" b="1">
                <a:solidFill>
                  <a:srgbClr val="006600"/>
                </a:solidFill>
                <a:latin typeface="Calibri" pitchFamily="34" charset="0"/>
              </a:rPr>
              <a:t>approaches</a:t>
            </a:r>
          </a:p>
        </p:txBody>
      </p:sp>
      <p:sp>
        <p:nvSpPr>
          <p:cNvPr id="123" name="TextBox 122"/>
          <p:cNvSpPr txBox="1">
            <a:spLocks noChangeArrowheads="1"/>
          </p:cNvSpPr>
          <p:nvPr/>
        </p:nvSpPr>
        <p:spPr bwMode="auto">
          <a:xfrm>
            <a:off x="6143625" y="5072063"/>
            <a:ext cx="1071563" cy="923925"/>
          </a:xfrm>
          <a:prstGeom prst="rect">
            <a:avLst/>
          </a:prstGeom>
          <a:noFill/>
          <a:ln w="9525">
            <a:noFill/>
            <a:miter lim="800000"/>
            <a:headEnd/>
            <a:tailEnd/>
          </a:ln>
        </p:spPr>
        <p:txBody>
          <a:bodyPr>
            <a:spAutoFit/>
          </a:bodyPr>
          <a:lstStyle/>
          <a:p>
            <a:pPr algn="ctr"/>
            <a:r>
              <a:rPr lang="sr-Latn-BA" b="1" dirty="0">
                <a:solidFill>
                  <a:srgbClr val="006600"/>
                </a:solidFill>
                <a:latin typeface="Calibri" pitchFamily="34" charset="0"/>
              </a:rPr>
              <a:t>UML AD  </a:t>
            </a:r>
          </a:p>
          <a:p>
            <a:pPr algn="ctr"/>
            <a:r>
              <a:rPr lang="sr-Latn-BA" b="1" dirty="0">
                <a:solidFill>
                  <a:srgbClr val="FF0000"/>
                </a:solidFill>
                <a:latin typeface="Calibri" pitchFamily="34" charset="0"/>
              </a:rPr>
              <a:t>BPMN</a:t>
            </a:r>
          </a:p>
          <a:p>
            <a:pPr algn="ctr"/>
            <a:r>
              <a:rPr lang="sr-Latn-BA" b="1" dirty="0">
                <a:solidFill>
                  <a:srgbClr val="FF0000"/>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wipe(up)">
                                      <p:cBhvr>
                                        <p:cTn id="12" dur="500"/>
                                        <p:tgtEl>
                                          <p:spTgt spid="410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26" presetClass="emph" presetSubtype="0" repeatCount="indefinite" fill="hold" nodeType="withEffect">
                                  <p:stCondLst>
                                    <p:cond delay="0"/>
                                  </p:stCondLst>
                                  <p:childTnLst>
                                    <p:animEffect transition="out" filter="fade">
                                      <p:cBhvr>
                                        <p:cTn id="17" dur="1000" tmFilter="0, 0; .2, .5; .8, .5; 1, 0"/>
                                        <p:tgtEl>
                                          <p:spTgt spid="4"/>
                                        </p:tgtEl>
                                      </p:cBhvr>
                                    </p:animEffect>
                                    <p:animScale>
                                      <p:cBhvr>
                                        <p:cTn id="18" dur="500" autoRev="1" fill="hold"/>
                                        <p:tgtEl>
                                          <p:spTgt spid="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77837"/>
                                        </p:tgtEl>
                                        <p:attrNameLst>
                                          <p:attrName>style.visibility</p:attrName>
                                        </p:attrNameLst>
                                      </p:cBhvr>
                                      <p:to>
                                        <p:strVal val="visible"/>
                                      </p:to>
                                    </p:set>
                                    <p:animEffect transition="in" filter="wipe(down)">
                                      <p:cBhvr>
                                        <p:cTn id="27" dur="500"/>
                                        <p:tgtEl>
                                          <p:spTgt spid="77837"/>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wipe(down)">
                                      <p:cBhvr>
                                        <p:cTn id="39" dur="500"/>
                                        <p:tgtEl>
                                          <p:spTgt spid="119"/>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7839"/>
                                        </p:tgtEl>
                                        <p:attrNameLst>
                                          <p:attrName>style.visibility</p:attrName>
                                        </p:attrNameLst>
                                      </p:cBhvr>
                                      <p:to>
                                        <p:strVal val="visible"/>
                                      </p:to>
                                    </p:set>
                                    <p:animEffect transition="in" filter="fade">
                                      <p:cBhvr>
                                        <p:cTn id="46" dur="2000"/>
                                        <p:tgtEl>
                                          <p:spTgt spid="77839"/>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77838"/>
                                        </p:tgtEl>
                                        <p:attrNameLst>
                                          <p:attrName>style.visibility</p:attrName>
                                        </p:attrNameLst>
                                      </p:cBhvr>
                                      <p:to>
                                        <p:strVal val="visible"/>
                                      </p:to>
                                    </p:set>
                                    <p:animEffect transition="in" filter="wipe(down)">
                                      <p:cBhvr>
                                        <p:cTn id="50" dur="500"/>
                                        <p:tgtEl>
                                          <p:spTgt spid="77838"/>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35" grpId="0"/>
      <p:bldP spid="120" grpId="0"/>
      <p:bldP spid="122"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274638"/>
            <a:ext cx="6877081" cy="582594"/>
          </a:xfrm>
        </p:spPr>
        <p:txBody>
          <a:bodyPr anchor="b"/>
          <a:lstStyle/>
          <a:p>
            <a:pPr eaLnBrk="1" hangingPunct="1"/>
            <a:r>
              <a:rPr lang="en-US" sz="3600" b="1" dirty="0" smtClean="0"/>
              <a:t>Related work</a:t>
            </a:r>
            <a:r>
              <a:rPr lang="sr-Latn-BA" sz="4000" b="1" dirty="0" smtClean="0"/>
              <a:t> </a:t>
            </a:r>
            <a:r>
              <a:rPr lang="sr-Latn-BA" sz="2000" b="1" dirty="0" smtClean="0"/>
              <a:t>(1/</a:t>
            </a:r>
            <a:r>
              <a:rPr lang="en-US" sz="2000" b="1" dirty="0" smtClean="0"/>
              <a:t>2</a:t>
            </a:r>
            <a:r>
              <a:rPr lang="sr-Latn-BA" sz="2000" b="1" dirty="0" smtClean="0"/>
              <a:t>)</a:t>
            </a:r>
            <a:endParaRPr lang="en-US" sz="2000" b="1" dirty="0" smtClean="0"/>
          </a:p>
        </p:txBody>
      </p:sp>
      <p:grpSp>
        <p:nvGrpSpPr>
          <p:cNvPr id="2" name="Group 210"/>
          <p:cNvGrpSpPr>
            <a:grpSpLocks/>
          </p:cNvGrpSpPr>
          <p:nvPr/>
        </p:nvGrpSpPr>
        <p:grpSpPr bwMode="auto">
          <a:xfrm>
            <a:off x="333375" y="1428750"/>
            <a:ext cx="2454275" cy="3238500"/>
            <a:chOff x="158" y="936"/>
            <a:chExt cx="1546" cy="2040"/>
          </a:xfrm>
        </p:grpSpPr>
        <p:sp>
          <p:nvSpPr>
            <p:cNvPr id="15422" name="Rectangle 10"/>
            <p:cNvSpPr>
              <a:spLocks noChangeArrowheads="1"/>
            </p:cNvSpPr>
            <p:nvPr/>
          </p:nvSpPr>
          <p:spPr bwMode="auto">
            <a:xfrm>
              <a:off x="1117" y="942"/>
              <a:ext cx="467" cy="2028"/>
            </a:xfrm>
            <a:prstGeom prst="rect">
              <a:avLst/>
            </a:prstGeom>
            <a:solidFill>
              <a:srgbClr val="ECEDEE"/>
            </a:solidFill>
            <a:ln w="9525">
              <a:noFill/>
              <a:miter lim="800000"/>
              <a:headEnd/>
              <a:tailEnd/>
            </a:ln>
          </p:spPr>
          <p:txBody>
            <a:bodyPr/>
            <a:lstStyle/>
            <a:p>
              <a:endParaRPr lang="sr-Latn-BA"/>
            </a:p>
          </p:txBody>
        </p:sp>
        <p:sp>
          <p:nvSpPr>
            <p:cNvPr id="15423" name="Freeform 11"/>
            <p:cNvSpPr>
              <a:spLocks noEditPoints="1"/>
            </p:cNvSpPr>
            <p:nvPr/>
          </p:nvSpPr>
          <p:spPr bwMode="auto">
            <a:xfrm>
              <a:off x="1113" y="936"/>
              <a:ext cx="474" cy="2040"/>
            </a:xfrm>
            <a:custGeom>
              <a:avLst/>
              <a:gdLst>
                <a:gd name="T0" fmla="*/ 61337 w 303"/>
                <a:gd name="T1" fmla="*/ 62051967 h 1276"/>
                <a:gd name="T2" fmla="*/ 0 w 303"/>
                <a:gd name="T3" fmla="*/ 61877359 h 1276"/>
                <a:gd name="T4" fmla="*/ 0 w 303"/>
                <a:gd name="T5" fmla="*/ 194275 h 1276"/>
                <a:gd name="T6" fmla="*/ 166934 w 303"/>
                <a:gd name="T7" fmla="*/ 194275 h 1276"/>
                <a:gd name="T8" fmla="*/ 166934 w 303"/>
                <a:gd name="T9" fmla="*/ 61877359 h 1276"/>
                <a:gd name="T10" fmla="*/ 61337 w 303"/>
                <a:gd name="T11" fmla="*/ 62051967 h 1276"/>
                <a:gd name="T12" fmla="*/ 61337 w 303"/>
                <a:gd name="T13" fmla="*/ 62051967 h 1276"/>
                <a:gd name="T14" fmla="*/ 0 w 303"/>
                <a:gd name="T15" fmla="*/ 62051967 h 1276"/>
                <a:gd name="T16" fmla="*/ 0 w 303"/>
                <a:gd name="T17" fmla="*/ 61877359 h 1276"/>
                <a:gd name="T18" fmla="*/ 61337 w 303"/>
                <a:gd name="T19" fmla="*/ 62051967 h 1276"/>
                <a:gd name="T20" fmla="*/ 8942399 w 303"/>
                <a:gd name="T21" fmla="*/ 61877359 h 1276"/>
                <a:gd name="T22" fmla="*/ 8885062 w 303"/>
                <a:gd name="T23" fmla="*/ 62051967 h 1276"/>
                <a:gd name="T24" fmla="*/ 61337 w 303"/>
                <a:gd name="T25" fmla="*/ 62051967 h 1276"/>
                <a:gd name="T26" fmla="*/ 61337 w 303"/>
                <a:gd name="T27" fmla="*/ 61814279 h 1276"/>
                <a:gd name="T28" fmla="*/ 8885062 w 303"/>
                <a:gd name="T29" fmla="*/ 61814279 h 1276"/>
                <a:gd name="T30" fmla="*/ 8942399 w 303"/>
                <a:gd name="T31" fmla="*/ 61877359 h 1276"/>
                <a:gd name="T32" fmla="*/ 8942399 w 303"/>
                <a:gd name="T33" fmla="*/ 61877359 h 1276"/>
                <a:gd name="T34" fmla="*/ 8942399 w 303"/>
                <a:gd name="T35" fmla="*/ 62051967 h 1276"/>
                <a:gd name="T36" fmla="*/ 8885062 w 303"/>
                <a:gd name="T37" fmla="*/ 62051967 h 1276"/>
                <a:gd name="T38" fmla="*/ 8942399 w 303"/>
                <a:gd name="T39" fmla="*/ 61877359 h 1276"/>
                <a:gd name="T40" fmla="*/ 8885062 w 303"/>
                <a:gd name="T41" fmla="*/ 0 h 1276"/>
                <a:gd name="T42" fmla="*/ 8942399 w 303"/>
                <a:gd name="T43" fmla="*/ 194275 h 1276"/>
                <a:gd name="T44" fmla="*/ 8942399 w 303"/>
                <a:gd name="T45" fmla="*/ 61877359 h 1276"/>
                <a:gd name="T46" fmla="*/ 8779881 w 303"/>
                <a:gd name="T47" fmla="*/ 61877359 h 1276"/>
                <a:gd name="T48" fmla="*/ 8779881 w 303"/>
                <a:gd name="T49" fmla="*/ 194275 h 1276"/>
                <a:gd name="T50" fmla="*/ 8885062 w 303"/>
                <a:gd name="T51" fmla="*/ 0 h 1276"/>
                <a:gd name="T52" fmla="*/ 8885062 w 303"/>
                <a:gd name="T53" fmla="*/ 0 h 1276"/>
                <a:gd name="T54" fmla="*/ 8942399 w 303"/>
                <a:gd name="T55" fmla="*/ 0 h 1276"/>
                <a:gd name="T56" fmla="*/ 8942399 w 303"/>
                <a:gd name="T57" fmla="*/ 194275 h 1276"/>
                <a:gd name="T58" fmla="*/ 8885062 w 303"/>
                <a:gd name="T59" fmla="*/ 0 h 1276"/>
                <a:gd name="T60" fmla="*/ 0 w 303"/>
                <a:gd name="T61" fmla="*/ 194275 h 1276"/>
                <a:gd name="T62" fmla="*/ 61337 w 303"/>
                <a:gd name="T63" fmla="*/ 0 h 1276"/>
                <a:gd name="T64" fmla="*/ 8885062 w 303"/>
                <a:gd name="T65" fmla="*/ 0 h 1276"/>
                <a:gd name="T66" fmla="*/ 8885062 w 303"/>
                <a:gd name="T67" fmla="*/ 249587 h 1276"/>
                <a:gd name="T68" fmla="*/ 61337 w 303"/>
                <a:gd name="T69" fmla="*/ 249587 h 1276"/>
                <a:gd name="T70" fmla="*/ 0 w 303"/>
                <a:gd name="T71" fmla="*/ 194275 h 1276"/>
                <a:gd name="T72" fmla="*/ 0 w 303"/>
                <a:gd name="T73" fmla="*/ 194275 h 1276"/>
                <a:gd name="T74" fmla="*/ 0 w 303"/>
                <a:gd name="T75" fmla="*/ 0 h 1276"/>
                <a:gd name="T76" fmla="*/ 61337 w 303"/>
                <a:gd name="T77" fmla="*/ 0 h 1276"/>
                <a:gd name="T78" fmla="*/ 0 w 303"/>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1276"/>
                <a:gd name="T122" fmla="*/ 303 w 303"/>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1276">
                  <a:moveTo>
                    <a:pt x="2" y="1276"/>
                  </a:moveTo>
                  <a:lnTo>
                    <a:pt x="0" y="1272"/>
                  </a:lnTo>
                  <a:lnTo>
                    <a:pt x="0" y="4"/>
                  </a:lnTo>
                  <a:lnTo>
                    <a:pt x="6" y="4"/>
                  </a:lnTo>
                  <a:lnTo>
                    <a:pt x="6" y="1272"/>
                  </a:lnTo>
                  <a:lnTo>
                    <a:pt x="2" y="1276"/>
                  </a:lnTo>
                  <a:close/>
                  <a:moveTo>
                    <a:pt x="2" y="1276"/>
                  </a:moveTo>
                  <a:lnTo>
                    <a:pt x="0" y="1276"/>
                  </a:lnTo>
                  <a:lnTo>
                    <a:pt x="0" y="1272"/>
                  </a:lnTo>
                  <a:lnTo>
                    <a:pt x="2" y="1276"/>
                  </a:lnTo>
                  <a:close/>
                  <a:moveTo>
                    <a:pt x="303" y="1272"/>
                  </a:moveTo>
                  <a:lnTo>
                    <a:pt x="301" y="1276"/>
                  </a:lnTo>
                  <a:lnTo>
                    <a:pt x="2" y="1276"/>
                  </a:lnTo>
                  <a:lnTo>
                    <a:pt x="2" y="1271"/>
                  </a:lnTo>
                  <a:lnTo>
                    <a:pt x="301" y="1271"/>
                  </a:lnTo>
                  <a:lnTo>
                    <a:pt x="303" y="1272"/>
                  </a:lnTo>
                  <a:close/>
                  <a:moveTo>
                    <a:pt x="303" y="1272"/>
                  </a:moveTo>
                  <a:lnTo>
                    <a:pt x="303" y="1276"/>
                  </a:lnTo>
                  <a:lnTo>
                    <a:pt x="301" y="1276"/>
                  </a:lnTo>
                  <a:lnTo>
                    <a:pt x="303" y="1272"/>
                  </a:lnTo>
                  <a:close/>
                  <a:moveTo>
                    <a:pt x="301" y="0"/>
                  </a:moveTo>
                  <a:lnTo>
                    <a:pt x="303" y="4"/>
                  </a:lnTo>
                  <a:lnTo>
                    <a:pt x="303" y="1272"/>
                  </a:lnTo>
                  <a:lnTo>
                    <a:pt x="298" y="1272"/>
                  </a:lnTo>
                  <a:lnTo>
                    <a:pt x="298" y="4"/>
                  </a:lnTo>
                  <a:lnTo>
                    <a:pt x="301" y="0"/>
                  </a:lnTo>
                  <a:close/>
                  <a:moveTo>
                    <a:pt x="301" y="0"/>
                  </a:moveTo>
                  <a:lnTo>
                    <a:pt x="303" y="0"/>
                  </a:lnTo>
                  <a:lnTo>
                    <a:pt x="303" y="4"/>
                  </a:lnTo>
                  <a:lnTo>
                    <a:pt x="301" y="0"/>
                  </a:lnTo>
                  <a:close/>
                  <a:moveTo>
                    <a:pt x="0" y="4"/>
                  </a:moveTo>
                  <a:lnTo>
                    <a:pt x="2" y="0"/>
                  </a:lnTo>
                  <a:lnTo>
                    <a:pt x="301" y="0"/>
                  </a:lnTo>
                  <a:lnTo>
                    <a:pt x="301"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5424" name="Rectangle 12"/>
            <p:cNvSpPr>
              <a:spLocks noChangeArrowheads="1"/>
            </p:cNvSpPr>
            <p:nvPr/>
          </p:nvSpPr>
          <p:spPr bwMode="auto">
            <a:xfrm>
              <a:off x="1221" y="942"/>
              <a:ext cx="477" cy="2028"/>
            </a:xfrm>
            <a:prstGeom prst="rect">
              <a:avLst/>
            </a:prstGeom>
            <a:solidFill>
              <a:srgbClr val="ECEDEE"/>
            </a:solidFill>
            <a:ln w="9525">
              <a:noFill/>
              <a:miter lim="800000"/>
              <a:headEnd/>
              <a:tailEnd/>
            </a:ln>
          </p:spPr>
          <p:txBody>
            <a:bodyPr/>
            <a:lstStyle/>
            <a:p>
              <a:endParaRPr lang="sr-Latn-BA"/>
            </a:p>
          </p:txBody>
        </p:sp>
        <p:sp>
          <p:nvSpPr>
            <p:cNvPr id="15425" name="Freeform 13"/>
            <p:cNvSpPr>
              <a:spLocks noEditPoints="1"/>
            </p:cNvSpPr>
            <p:nvPr/>
          </p:nvSpPr>
          <p:spPr bwMode="auto">
            <a:xfrm>
              <a:off x="1218" y="936"/>
              <a:ext cx="486" cy="2040"/>
            </a:xfrm>
            <a:custGeom>
              <a:avLst/>
              <a:gdLst>
                <a:gd name="T0" fmla="*/ 60666 w 311"/>
                <a:gd name="T1" fmla="*/ 62051967 h 1276"/>
                <a:gd name="T2" fmla="*/ 0 w 311"/>
                <a:gd name="T3" fmla="*/ 61877359 h 1276"/>
                <a:gd name="T4" fmla="*/ 0 w 311"/>
                <a:gd name="T5" fmla="*/ 194275 h 1276"/>
                <a:gd name="T6" fmla="*/ 164241 w 311"/>
                <a:gd name="T7" fmla="*/ 194275 h 1276"/>
                <a:gd name="T8" fmla="*/ 164241 w 311"/>
                <a:gd name="T9" fmla="*/ 61877359 h 1276"/>
                <a:gd name="T10" fmla="*/ 60666 w 311"/>
                <a:gd name="T11" fmla="*/ 62051967 h 1276"/>
                <a:gd name="T12" fmla="*/ 60666 w 311"/>
                <a:gd name="T13" fmla="*/ 62051967 h 1276"/>
                <a:gd name="T14" fmla="*/ 0 w 311"/>
                <a:gd name="T15" fmla="*/ 62051967 h 1276"/>
                <a:gd name="T16" fmla="*/ 0 w 311"/>
                <a:gd name="T17" fmla="*/ 61877359 h 1276"/>
                <a:gd name="T18" fmla="*/ 60666 w 311"/>
                <a:gd name="T19" fmla="*/ 62051967 h 1276"/>
                <a:gd name="T20" fmla="*/ 8946188 w 311"/>
                <a:gd name="T21" fmla="*/ 61877359 h 1276"/>
                <a:gd name="T22" fmla="*/ 8837230 w 311"/>
                <a:gd name="T23" fmla="*/ 62051967 h 1276"/>
                <a:gd name="T24" fmla="*/ 60666 w 311"/>
                <a:gd name="T25" fmla="*/ 62051967 h 1276"/>
                <a:gd name="T26" fmla="*/ 60666 w 311"/>
                <a:gd name="T27" fmla="*/ 61814279 h 1276"/>
                <a:gd name="T28" fmla="*/ 8837230 w 311"/>
                <a:gd name="T29" fmla="*/ 61814279 h 1276"/>
                <a:gd name="T30" fmla="*/ 8946188 w 311"/>
                <a:gd name="T31" fmla="*/ 61877359 h 1276"/>
                <a:gd name="T32" fmla="*/ 8946188 w 311"/>
                <a:gd name="T33" fmla="*/ 61877359 h 1276"/>
                <a:gd name="T34" fmla="*/ 8946188 w 311"/>
                <a:gd name="T35" fmla="*/ 62051967 h 1276"/>
                <a:gd name="T36" fmla="*/ 8837230 w 311"/>
                <a:gd name="T37" fmla="*/ 62051967 h 1276"/>
                <a:gd name="T38" fmla="*/ 8946188 w 311"/>
                <a:gd name="T39" fmla="*/ 61877359 h 1276"/>
                <a:gd name="T40" fmla="*/ 8837230 w 311"/>
                <a:gd name="T41" fmla="*/ 0 h 1276"/>
                <a:gd name="T42" fmla="*/ 8946188 w 311"/>
                <a:gd name="T43" fmla="*/ 194275 h 1276"/>
                <a:gd name="T44" fmla="*/ 8946188 w 311"/>
                <a:gd name="T45" fmla="*/ 61877359 h 1276"/>
                <a:gd name="T46" fmla="*/ 8802657 w 311"/>
                <a:gd name="T47" fmla="*/ 61877359 h 1276"/>
                <a:gd name="T48" fmla="*/ 8802657 w 311"/>
                <a:gd name="T49" fmla="*/ 194275 h 1276"/>
                <a:gd name="T50" fmla="*/ 8837230 w 311"/>
                <a:gd name="T51" fmla="*/ 0 h 1276"/>
                <a:gd name="T52" fmla="*/ 8837230 w 311"/>
                <a:gd name="T53" fmla="*/ 0 h 1276"/>
                <a:gd name="T54" fmla="*/ 8946188 w 311"/>
                <a:gd name="T55" fmla="*/ 0 h 1276"/>
                <a:gd name="T56" fmla="*/ 8946188 w 311"/>
                <a:gd name="T57" fmla="*/ 194275 h 1276"/>
                <a:gd name="T58" fmla="*/ 8837230 w 311"/>
                <a:gd name="T59" fmla="*/ 0 h 1276"/>
                <a:gd name="T60" fmla="*/ 0 w 311"/>
                <a:gd name="T61" fmla="*/ 194275 h 1276"/>
                <a:gd name="T62" fmla="*/ 60666 w 311"/>
                <a:gd name="T63" fmla="*/ 0 h 1276"/>
                <a:gd name="T64" fmla="*/ 8837230 w 311"/>
                <a:gd name="T65" fmla="*/ 0 h 1276"/>
                <a:gd name="T66" fmla="*/ 8837230 w 311"/>
                <a:gd name="T67" fmla="*/ 249587 h 1276"/>
                <a:gd name="T68" fmla="*/ 60666 w 311"/>
                <a:gd name="T69" fmla="*/ 249587 h 1276"/>
                <a:gd name="T70" fmla="*/ 0 w 311"/>
                <a:gd name="T71" fmla="*/ 194275 h 1276"/>
                <a:gd name="T72" fmla="*/ 0 w 311"/>
                <a:gd name="T73" fmla="*/ 194275 h 1276"/>
                <a:gd name="T74" fmla="*/ 0 w 311"/>
                <a:gd name="T75" fmla="*/ 0 h 1276"/>
                <a:gd name="T76" fmla="*/ 60666 w 311"/>
                <a:gd name="T77" fmla="*/ 0 h 1276"/>
                <a:gd name="T78" fmla="*/ 0 w 311"/>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1276"/>
                <a:gd name="T122" fmla="*/ 311 w 311"/>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1276">
                  <a:moveTo>
                    <a:pt x="2" y="1276"/>
                  </a:moveTo>
                  <a:lnTo>
                    <a:pt x="0" y="1272"/>
                  </a:lnTo>
                  <a:lnTo>
                    <a:pt x="0" y="4"/>
                  </a:lnTo>
                  <a:lnTo>
                    <a:pt x="6" y="4"/>
                  </a:lnTo>
                  <a:lnTo>
                    <a:pt x="6" y="1272"/>
                  </a:lnTo>
                  <a:lnTo>
                    <a:pt x="2" y="1276"/>
                  </a:lnTo>
                  <a:close/>
                  <a:moveTo>
                    <a:pt x="2" y="1276"/>
                  </a:moveTo>
                  <a:lnTo>
                    <a:pt x="0" y="1276"/>
                  </a:lnTo>
                  <a:lnTo>
                    <a:pt x="0" y="1272"/>
                  </a:lnTo>
                  <a:lnTo>
                    <a:pt x="2" y="1276"/>
                  </a:lnTo>
                  <a:close/>
                  <a:moveTo>
                    <a:pt x="311" y="1272"/>
                  </a:moveTo>
                  <a:lnTo>
                    <a:pt x="307" y="1276"/>
                  </a:lnTo>
                  <a:lnTo>
                    <a:pt x="2" y="1276"/>
                  </a:lnTo>
                  <a:lnTo>
                    <a:pt x="2" y="1271"/>
                  </a:lnTo>
                  <a:lnTo>
                    <a:pt x="307" y="1271"/>
                  </a:lnTo>
                  <a:lnTo>
                    <a:pt x="311" y="1272"/>
                  </a:lnTo>
                  <a:close/>
                  <a:moveTo>
                    <a:pt x="311" y="1272"/>
                  </a:moveTo>
                  <a:lnTo>
                    <a:pt x="311" y="1276"/>
                  </a:lnTo>
                  <a:lnTo>
                    <a:pt x="307" y="1276"/>
                  </a:lnTo>
                  <a:lnTo>
                    <a:pt x="311" y="1272"/>
                  </a:lnTo>
                  <a:close/>
                  <a:moveTo>
                    <a:pt x="307" y="0"/>
                  </a:moveTo>
                  <a:lnTo>
                    <a:pt x="311" y="4"/>
                  </a:lnTo>
                  <a:lnTo>
                    <a:pt x="311" y="1272"/>
                  </a:lnTo>
                  <a:lnTo>
                    <a:pt x="306" y="1272"/>
                  </a:lnTo>
                  <a:lnTo>
                    <a:pt x="306" y="4"/>
                  </a:lnTo>
                  <a:lnTo>
                    <a:pt x="307" y="0"/>
                  </a:lnTo>
                  <a:close/>
                  <a:moveTo>
                    <a:pt x="307" y="0"/>
                  </a:moveTo>
                  <a:lnTo>
                    <a:pt x="311" y="0"/>
                  </a:lnTo>
                  <a:lnTo>
                    <a:pt x="311" y="4"/>
                  </a:lnTo>
                  <a:lnTo>
                    <a:pt x="307" y="0"/>
                  </a:lnTo>
                  <a:close/>
                  <a:moveTo>
                    <a:pt x="0" y="4"/>
                  </a:moveTo>
                  <a:lnTo>
                    <a:pt x="2" y="0"/>
                  </a:lnTo>
                  <a:lnTo>
                    <a:pt x="307" y="0"/>
                  </a:lnTo>
                  <a:lnTo>
                    <a:pt x="307"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5426" name="Rectangle 14"/>
            <p:cNvSpPr>
              <a:spLocks noChangeArrowheads="1"/>
            </p:cNvSpPr>
            <p:nvPr/>
          </p:nvSpPr>
          <p:spPr bwMode="auto">
            <a:xfrm>
              <a:off x="647" y="942"/>
              <a:ext cx="470" cy="2028"/>
            </a:xfrm>
            <a:prstGeom prst="rect">
              <a:avLst/>
            </a:prstGeom>
            <a:solidFill>
              <a:srgbClr val="ECEDEE"/>
            </a:solidFill>
            <a:ln w="9525">
              <a:noFill/>
              <a:miter lim="800000"/>
              <a:headEnd/>
              <a:tailEnd/>
            </a:ln>
          </p:spPr>
          <p:txBody>
            <a:bodyPr/>
            <a:lstStyle/>
            <a:p>
              <a:endParaRPr lang="sr-Latn-BA"/>
            </a:p>
          </p:txBody>
        </p:sp>
        <p:sp>
          <p:nvSpPr>
            <p:cNvPr id="15427" name="Freeform 15"/>
            <p:cNvSpPr>
              <a:spLocks noEditPoints="1"/>
            </p:cNvSpPr>
            <p:nvPr/>
          </p:nvSpPr>
          <p:spPr bwMode="auto">
            <a:xfrm>
              <a:off x="644" y="936"/>
              <a:ext cx="479" cy="2040"/>
            </a:xfrm>
            <a:custGeom>
              <a:avLst/>
              <a:gdLst>
                <a:gd name="T0" fmla="*/ 64072 w 306"/>
                <a:gd name="T1" fmla="*/ 62051967 h 1276"/>
                <a:gd name="T2" fmla="*/ 0 w 306"/>
                <a:gd name="T3" fmla="*/ 61877359 h 1276"/>
                <a:gd name="T4" fmla="*/ 0 w 306"/>
                <a:gd name="T5" fmla="*/ 194275 h 1276"/>
                <a:gd name="T6" fmla="*/ 168790 w 306"/>
                <a:gd name="T7" fmla="*/ 194275 h 1276"/>
                <a:gd name="T8" fmla="*/ 168790 w 306"/>
                <a:gd name="T9" fmla="*/ 61877359 h 1276"/>
                <a:gd name="T10" fmla="*/ 64072 w 306"/>
                <a:gd name="T11" fmla="*/ 62051967 h 1276"/>
                <a:gd name="T12" fmla="*/ 64072 w 306"/>
                <a:gd name="T13" fmla="*/ 62051967 h 1276"/>
                <a:gd name="T14" fmla="*/ 0 w 306"/>
                <a:gd name="T15" fmla="*/ 62051967 h 1276"/>
                <a:gd name="T16" fmla="*/ 0 w 306"/>
                <a:gd name="T17" fmla="*/ 61877359 h 1276"/>
                <a:gd name="T18" fmla="*/ 64072 w 306"/>
                <a:gd name="T19" fmla="*/ 62051967 h 1276"/>
                <a:gd name="T20" fmla="*/ 9162612 w 306"/>
                <a:gd name="T21" fmla="*/ 61877359 h 1276"/>
                <a:gd name="T22" fmla="*/ 9036375 w 306"/>
                <a:gd name="T23" fmla="*/ 62051967 h 1276"/>
                <a:gd name="T24" fmla="*/ 64072 w 306"/>
                <a:gd name="T25" fmla="*/ 62051967 h 1276"/>
                <a:gd name="T26" fmla="*/ 64072 w 306"/>
                <a:gd name="T27" fmla="*/ 61814279 h 1276"/>
                <a:gd name="T28" fmla="*/ 9036375 w 306"/>
                <a:gd name="T29" fmla="*/ 61814279 h 1276"/>
                <a:gd name="T30" fmla="*/ 9162612 w 306"/>
                <a:gd name="T31" fmla="*/ 61877359 h 1276"/>
                <a:gd name="T32" fmla="*/ 9162612 w 306"/>
                <a:gd name="T33" fmla="*/ 61877359 h 1276"/>
                <a:gd name="T34" fmla="*/ 9162612 w 306"/>
                <a:gd name="T35" fmla="*/ 62051967 h 1276"/>
                <a:gd name="T36" fmla="*/ 9036375 w 306"/>
                <a:gd name="T37" fmla="*/ 62051967 h 1276"/>
                <a:gd name="T38" fmla="*/ 9162612 w 306"/>
                <a:gd name="T39" fmla="*/ 61877359 h 1276"/>
                <a:gd name="T40" fmla="*/ 9036375 w 306"/>
                <a:gd name="T41" fmla="*/ 0 h 1276"/>
                <a:gd name="T42" fmla="*/ 9162612 w 306"/>
                <a:gd name="T43" fmla="*/ 194275 h 1276"/>
                <a:gd name="T44" fmla="*/ 9162612 w 306"/>
                <a:gd name="T45" fmla="*/ 61877359 h 1276"/>
                <a:gd name="T46" fmla="*/ 8985739 w 306"/>
                <a:gd name="T47" fmla="*/ 61877359 h 1276"/>
                <a:gd name="T48" fmla="*/ 8985739 w 306"/>
                <a:gd name="T49" fmla="*/ 194275 h 1276"/>
                <a:gd name="T50" fmla="*/ 9036375 w 306"/>
                <a:gd name="T51" fmla="*/ 0 h 1276"/>
                <a:gd name="T52" fmla="*/ 9036375 w 306"/>
                <a:gd name="T53" fmla="*/ 0 h 1276"/>
                <a:gd name="T54" fmla="*/ 9162612 w 306"/>
                <a:gd name="T55" fmla="*/ 0 h 1276"/>
                <a:gd name="T56" fmla="*/ 9162612 w 306"/>
                <a:gd name="T57" fmla="*/ 194275 h 1276"/>
                <a:gd name="T58" fmla="*/ 9036375 w 306"/>
                <a:gd name="T59" fmla="*/ 0 h 1276"/>
                <a:gd name="T60" fmla="*/ 0 w 306"/>
                <a:gd name="T61" fmla="*/ 194275 h 1276"/>
                <a:gd name="T62" fmla="*/ 64072 w 306"/>
                <a:gd name="T63" fmla="*/ 0 h 1276"/>
                <a:gd name="T64" fmla="*/ 9036375 w 306"/>
                <a:gd name="T65" fmla="*/ 0 h 1276"/>
                <a:gd name="T66" fmla="*/ 9036375 w 306"/>
                <a:gd name="T67" fmla="*/ 249587 h 1276"/>
                <a:gd name="T68" fmla="*/ 64072 w 306"/>
                <a:gd name="T69" fmla="*/ 249587 h 1276"/>
                <a:gd name="T70" fmla="*/ 0 w 306"/>
                <a:gd name="T71" fmla="*/ 194275 h 1276"/>
                <a:gd name="T72" fmla="*/ 0 w 306"/>
                <a:gd name="T73" fmla="*/ 194275 h 1276"/>
                <a:gd name="T74" fmla="*/ 0 w 306"/>
                <a:gd name="T75" fmla="*/ 0 h 1276"/>
                <a:gd name="T76" fmla="*/ 64072 w 306"/>
                <a:gd name="T77" fmla="*/ 0 h 1276"/>
                <a:gd name="T78" fmla="*/ 0 w 306"/>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6"/>
                <a:gd name="T121" fmla="*/ 0 h 1276"/>
                <a:gd name="T122" fmla="*/ 306 w 306"/>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6" h="1276">
                  <a:moveTo>
                    <a:pt x="2" y="1276"/>
                  </a:moveTo>
                  <a:lnTo>
                    <a:pt x="0" y="1272"/>
                  </a:lnTo>
                  <a:lnTo>
                    <a:pt x="0" y="4"/>
                  </a:lnTo>
                  <a:lnTo>
                    <a:pt x="6" y="4"/>
                  </a:lnTo>
                  <a:lnTo>
                    <a:pt x="6" y="1272"/>
                  </a:lnTo>
                  <a:lnTo>
                    <a:pt x="2" y="1276"/>
                  </a:lnTo>
                  <a:close/>
                  <a:moveTo>
                    <a:pt x="2" y="1276"/>
                  </a:moveTo>
                  <a:lnTo>
                    <a:pt x="0" y="1276"/>
                  </a:lnTo>
                  <a:lnTo>
                    <a:pt x="0" y="1272"/>
                  </a:lnTo>
                  <a:lnTo>
                    <a:pt x="2" y="1276"/>
                  </a:lnTo>
                  <a:close/>
                  <a:moveTo>
                    <a:pt x="306" y="1272"/>
                  </a:moveTo>
                  <a:lnTo>
                    <a:pt x="302" y="1276"/>
                  </a:lnTo>
                  <a:lnTo>
                    <a:pt x="2" y="1276"/>
                  </a:lnTo>
                  <a:lnTo>
                    <a:pt x="2" y="1271"/>
                  </a:lnTo>
                  <a:lnTo>
                    <a:pt x="302" y="1271"/>
                  </a:lnTo>
                  <a:lnTo>
                    <a:pt x="306" y="1272"/>
                  </a:lnTo>
                  <a:close/>
                  <a:moveTo>
                    <a:pt x="306" y="1272"/>
                  </a:moveTo>
                  <a:lnTo>
                    <a:pt x="306" y="1276"/>
                  </a:lnTo>
                  <a:lnTo>
                    <a:pt x="302" y="1276"/>
                  </a:lnTo>
                  <a:lnTo>
                    <a:pt x="306" y="1272"/>
                  </a:lnTo>
                  <a:close/>
                  <a:moveTo>
                    <a:pt x="302" y="0"/>
                  </a:moveTo>
                  <a:lnTo>
                    <a:pt x="306" y="4"/>
                  </a:lnTo>
                  <a:lnTo>
                    <a:pt x="306" y="1272"/>
                  </a:lnTo>
                  <a:lnTo>
                    <a:pt x="300" y="1272"/>
                  </a:lnTo>
                  <a:lnTo>
                    <a:pt x="300" y="4"/>
                  </a:lnTo>
                  <a:lnTo>
                    <a:pt x="302" y="0"/>
                  </a:lnTo>
                  <a:close/>
                  <a:moveTo>
                    <a:pt x="302" y="0"/>
                  </a:moveTo>
                  <a:lnTo>
                    <a:pt x="306" y="0"/>
                  </a:lnTo>
                  <a:lnTo>
                    <a:pt x="306" y="4"/>
                  </a:lnTo>
                  <a:lnTo>
                    <a:pt x="302" y="0"/>
                  </a:lnTo>
                  <a:close/>
                  <a:moveTo>
                    <a:pt x="0" y="4"/>
                  </a:moveTo>
                  <a:lnTo>
                    <a:pt x="2" y="0"/>
                  </a:lnTo>
                  <a:lnTo>
                    <a:pt x="302" y="0"/>
                  </a:lnTo>
                  <a:lnTo>
                    <a:pt x="302"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5428" name="Rectangle 16"/>
            <p:cNvSpPr>
              <a:spLocks noChangeArrowheads="1"/>
            </p:cNvSpPr>
            <p:nvPr/>
          </p:nvSpPr>
          <p:spPr bwMode="auto">
            <a:xfrm>
              <a:off x="164" y="942"/>
              <a:ext cx="483" cy="2028"/>
            </a:xfrm>
            <a:prstGeom prst="rect">
              <a:avLst/>
            </a:prstGeom>
            <a:solidFill>
              <a:srgbClr val="ECEDEE"/>
            </a:solidFill>
            <a:ln w="9525">
              <a:noFill/>
              <a:miter lim="800000"/>
              <a:headEnd/>
              <a:tailEnd/>
            </a:ln>
          </p:spPr>
          <p:txBody>
            <a:bodyPr/>
            <a:lstStyle/>
            <a:p>
              <a:endParaRPr lang="sr-Latn-BA"/>
            </a:p>
          </p:txBody>
        </p:sp>
        <p:sp>
          <p:nvSpPr>
            <p:cNvPr id="15429" name="Freeform 17"/>
            <p:cNvSpPr>
              <a:spLocks noEditPoints="1"/>
            </p:cNvSpPr>
            <p:nvPr/>
          </p:nvSpPr>
          <p:spPr bwMode="auto">
            <a:xfrm>
              <a:off x="158" y="936"/>
              <a:ext cx="496" cy="2040"/>
            </a:xfrm>
            <a:custGeom>
              <a:avLst/>
              <a:gdLst>
                <a:gd name="T0" fmla="*/ 107191 w 317"/>
                <a:gd name="T1" fmla="*/ 62051967 h 1276"/>
                <a:gd name="T2" fmla="*/ 0 w 317"/>
                <a:gd name="T3" fmla="*/ 61877359 h 1276"/>
                <a:gd name="T4" fmla="*/ 0 w 317"/>
                <a:gd name="T5" fmla="*/ 194275 h 1276"/>
                <a:gd name="T6" fmla="*/ 167718 w 317"/>
                <a:gd name="T7" fmla="*/ 194275 h 1276"/>
                <a:gd name="T8" fmla="*/ 167718 w 317"/>
                <a:gd name="T9" fmla="*/ 61877359 h 1276"/>
                <a:gd name="T10" fmla="*/ 107191 w 317"/>
                <a:gd name="T11" fmla="*/ 62051967 h 1276"/>
                <a:gd name="T12" fmla="*/ 107191 w 317"/>
                <a:gd name="T13" fmla="*/ 62051967 h 1276"/>
                <a:gd name="T14" fmla="*/ 0 w 317"/>
                <a:gd name="T15" fmla="*/ 62051967 h 1276"/>
                <a:gd name="T16" fmla="*/ 0 w 317"/>
                <a:gd name="T17" fmla="*/ 61877359 h 1276"/>
                <a:gd name="T18" fmla="*/ 107191 w 317"/>
                <a:gd name="T19" fmla="*/ 62051967 h 1276"/>
                <a:gd name="T20" fmla="*/ 9393132 w 317"/>
                <a:gd name="T21" fmla="*/ 61877359 h 1276"/>
                <a:gd name="T22" fmla="*/ 9282741 w 317"/>
                <a:gd name="T23" fmla="*/ 62051967 h 1276"/>
                <a:gd name="T24" fmla="*/ 107191 w 317"/>
                <a:gd name="T25" fmla="*/ 62051967 h 1276"/>
                <a:gd name="T26" fmla="*/ 107191 w 317"/>
                <a:gd name="T27" fmla="*/ 61814279 h 1276"/>
                <a:gd name="T28" fmla="*/ 9282741 w 317"/>
                <a:gd name="T29" fmla="*/ 61814279 h 1276"/>
                <a:gd name="T30" fmla="*/ 9393132 w 317"/>
                <a:gd name="T31" fmla="*/ 61877359 h 1276"/>
                <a:gd name="T32" fmla="*/ 9393132 w 317"/>
                <a:gd name="T33" fmla="*/ 61877359 h 1276"/>
                <a:gd name="T34" fmla="*/ 9393132 w 317"/>
                <a:gd name="T35" fmla="*/ 62051967 h 1276"/>
                <a:gd name="T36" fmla="*/ 9282741 w 317"/>
                <a:gd name="T37" fmla="*/ 62051967 h 1276"/>
                <a:gd name="T38" fmla="*/ 9393132 w 317"/>
                <a:gd name="T39" fmla="*/ 61877359 h 1276"/>
                <a:gd name="T40" fmla="*/ 9282741 w 317"/>
                <a:gd name="T41" fmla="*/ 0 h 1276"/>
                <a:gd name="T42" fmla="*/ 9393132 w 317"/>
                <a:gd name="T43" fmla="*/ 194275 h 1276"/>
                <a:gd name="T44" fmla="*/ 9393132 w 317"/>
                <a:gd name="T45" fmla="*/ 61877359 h 1276"/>
                <a:gd name="T46" fmla="*/ 9219516 w 317"/>
                <a:gd name="T47" fmla="*/ 61877359 h 1276"/>
                <a:gd name="T48" fmla="*/ 9219516 w 317"/>
                <a:gd name="T49" fmla="*/ 194275 h 1276"/>
                <a:gd name="T50" fmla="*/ 9282741 w 317"/>
                <a:gd name="T51" fmla="*/ 0 h 1276"/>
                <a:gd name="T52" fmla="*/ 9282741 w 317"/>
                <a:gd name="T53" fmla="*/ 0 h 1276"/>
                <a:gd name="T54" fmla="*/ 9393132 w 317"/>
                <a:gd name="T55" fmla="*/ 0 h 1276"/>
                <a:gd name="T56" fmla="*/ 9393132 w 317"/>
                <a:gd name="T57" fmla="*/ 194275 h 1276"/>
                <a:gd name="T58" fmla="*/ 9282741 w 317"/>
                <a:gd name="T59" fmla="*/ 0 h 1276"/>
                <a:gd name="T60" fmla="*/ 0 w 317"/>
                <a:gd name="T61" fmla="*/ 194275 h 1276"/>
                <a:gd name="T62" fmla="*/ 107191 w 317"/>
                <a:gd name="T63" fmla="*/ 0 h 1276"/>
                <a:gd name="T64" fmla="*/ 9282741 w 317"/>
                <a:gd name="T65" fmla="*/ 0 h 1276"/>
                <a:gd name="T66" fmla="*/ 9282741 w 317"/>
                <a:gd name="T67" fmla="*/ 249587 h 1276"/>
                <a:gd name="T68" fmla="*/ 107191 w 317"/>
                <a:gd name="T69" fmla="*/ 249587 h 1276"/>
                <a:gd name="T70" fmla="*/ 0 w 317"/>
                <a:gd name="T71" fmla="*/ 194275 h 1276"/>
                <a:gd name="T72" fmla="*/ 0 w 317"/>
                <a:gd name="T73" fmla="*/ 194275 h 1276"/>
                <a:gd name="T74" fmla="*/ 0 w 317"/>
                <a:gd name="T75" fmla="*/ 0 h 1276"/>
                <a:gd name="T76" fmla="*/ 107191 w 317"/>
                <a:gd name="T77" fmla="*/ 0 h 1276"/>
                <a:gd name="T78" fmla="*/ 0 w 317"/>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7"/>
                <a:gd name="T121" fmla="*/ 0 h 1276"/>
                <a:gd name="T122" fmla="*/ 317 w 317"/>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7" h="1276">
                  <a:moveTo>
                    <a:pt x="4" y="1276"/>
                  </a:moveTo>
                  <a:lnTo>
                    <a:pt x="0" y="1272"/>
                  </a:lnTo>
                  <a:lnTo>
                    <a:pt x="0" y="4"/>
                  </a:lnTo>
                  <a:lnTo>
                    <a:pt x="6" y="4"/>
                  </a:lnTo>
                  <a:lnTo>
                    <a:pt x="6" y="1272"/>
                  </a:lnTo>
                  <a:lnTo>
                    <a:pt x="4" y="1276"/>
                  </a:lnTo>
                  <a:close/>
                  <a:moveTo>
                    <a:pt x="4" y="1276"/>
                  </a:moveTo>
                  <a:lnTo>
                    <a:pt x="0" y="1276"/>
                  </a:lnTo>
                  <a:lnTo>
                    <a:pt x="0" y="1272"/>
                  </a:lnTo>
                  <a:lnTo>
                    <a:pt x="4" y="1276"/>
                  </a:lnTo>
                  <a:close/>
                  <a:moveTo>
                    <a:pt x="317" y="1272"/>
                  </a:moveTo>
                  <a:lnTo>
                    <a:pt x="313" y="1276"/>
                  </a:lnTo>
                  <a:lnTo>
                    <a:pt x="4" y="1276"/>
                  </a:lnTo>
                  <a:lnTo>
                    <a:pt x="4" y="1271"/>
                  </a:lnTo>
                  <a:lnTo>
                    <a:pt x="313" y="1271"/>
                  </a:lnTo>
                  <a:lnTo>
                    <a:pt x="317" y="1272"/>
                  </a:lnTo>
                  <a:close/>
                  <a:moveTo>
                    <a:pt x="317" y="1272"/>
                  </a:moveTo>
                  <a:lnTo>
                    <a:pt x="317" y="1276"/>
                  </a:lnTo>
                  <a:lnTo>
                    <a:pt x="313" y="1276"/>
                  </a:lnTo>
                  <a:lnTo>
                    <a:pt x="317" y="1272"/>
                  </a:lnTo>
                  <a:close/>
                  <a:moveTo>
                    <a:pt x="313" y="0"/>
                  </a:moveTo>
                  <a:lnTo>
                    <a:pt x="317" y="4"/>
                  </a:lnTo>
                  <a:lnTo>
                    <a:pt x="317" y="1272"/>
                  </a:lnTo>
                  <a:lnTo>
                    <a:pt x="311" y="1272"/>
                  </a:lnTo>
                  <a:lnTo>
                    <a:pt x="311" y="4"/>
                  </a:lnTo>
                  <a:lnTo>
                    <a:pt x="313" y="0"/>
                  </a:lnTo>
                  <a:close/>
                  <a:moveTo>
                    <a:pt x="313" y="0"/>
                  </a:moveTo>
                  <a:lnTo>
                    <a:pt x="317" y="0"/>
                  </a:lnTo>
                  <a:lnTo>
                    <a:pt x="317" y="4"/>
                  </a:lnTo>
                  <a:lnTo>
                    <a:pt x="313" y="0"/>
                  </a:lnTo>
                  <a:close/>
                  <a:moveTo>
                    <a:pt x="0" y="4"/>
                  </a:moveTo>
                  <a:lnTo>
                    <a:pt x="4" y="0"/>
                  </a:lnTo>
                  <a:lnTo>
                    <a:pt x="313" y="0"/>
                  </a:lnTo>
                  <a:lnTo>
                    <a:pt x="313" y="5"/>
                  </a:lnTo>
                  <a:lnTo>
                    <a:pt x="4" y="5"/>
                  </a:lnTo>
                  <a:lnTo>
                    <a:pt x="0" y="4"/>
                  </a:lnTo>
                  <a:close/>
                  <a:moveTo>
                    <a:pt x="0" y="4"/>
                  </a:moveTo>
                  <a:lnTo>
                    <a:pt x="0" y="0"/>
                  </a:lnTo>
                  <a:lnTo>
                    <a:pt x="4" y="0"/>
                  </a:lnTo>
                  <a:lnTo>
                    <a:pt x="0" y="4"/>
                  </a:lnTo>
                  <a:close/>
                </a:path>
              </a:pathLst>
            </a:custGeom>
            <a:solidFill>
              <a:srgbClr val="131516"/>
            </a:solidFill>
            <a:ln w="9525">
              <a:noFill/>
              <a:round/>
              <a:headEnd/>
              <a:tailEnd/>
            </a:ln>
          </p:spPr>
          <p:txBody>
            <a:bodyPr/>
            <a:lstStyle/>
            <a:p>
              <a:endParaRPr lang="en-US"/>
            </a:p>
          </p:txBody>
        </p:sp>
        <p:sp>
          <p:nvSpPr>
            <p:cNvPr id="15430" name="Rectangle 18"/>
            <p:cNvSpPr>
              <a:spLocks noChangeArrowheads="1"/>
            </p:cNvSpPr>
            <p:nvPr/>
          </p:nvSpPr>
          <p:spPr bwMode="auto">
            <a:xfrm>
              <a:off x="1117" y="942"/>
              <a:ext cx="467" cy="215"/>
            </a:xfrm>
            <a:prstGeom prst="rect">
              <a:avLst/>
            </a:prstGeom>
            <a:solidFill>
              <a:srgbClr val="DFE0E3"/>
            </a:solidFill>
            <a:ln w="9525">
              <a:noFill/>
              <a:miter lim="800000"/>
              <a:headEnd/>
              <a:tailEnd/>
            </a:ln>
          </p:spPr>
          <p:txBody>
            <a:bodyPr/>
            <a:lstStyle/>
            <a:p>
              <a:endParaRPr lang="sr-Latn-BA"/>
            </a:p>
          </p:txBody>
        </p:sp>
        <p:sp>
          <p:nvSpPr>
            <p:cNvPr id="15431" name="Freeform 19"/>
            <p:cNvSpPr>
              <a:spLocks noEditPoints="1"/>
            </p:cNvSpPr>
            <p:nvPr/>
          </p:nvSpPr>
          <p:spPr bwMode="auto">
            <a:xfrm>
              <a:off x="1113" y="936"/>
              <a:ext cx="474" cy="227"/>
            </a:xfrm>
            <a:custGeom>
              <a:avLst/>
              <a:gdLst>
                <a:gd name="T0" fmla="*/ 61337 w 303"/>
                <a:gd name="T1" fmla="*/ 6888178 h 142"/>
                <a:gd name="T2" fmla="*/ 0 w 303"/>
                <a:gd name="T3" fmla="*/ 6702484 h 142"/>
                <a:gd name="T4" fmla="*/ 0 w 303"/>
                <a:gd name="T5" fmla="*/ 194095 h 142"/>
                <a:gd name="T6" fmla="*/ 166934 w 303"/>
                <a:gd name="T7" fmla="*/ 194095 h 142"/>
                <a:gd name="T8" fmla="*/ 166934 w 303"/>
                <a:gd name="T9" fmla="*/ 6702484 h 142"/>
                <a:gd name="T10" fmla="*/ 61337 w 303"/>
                <a:gd name="T11" fmla="*/ 6888178 h 142"/>
                <a:gd name="T12" fmla="*/ 61337 w 303"/>
                <a:gd name="T13" fmla="*/ 6888178 h 142"/>
                <a:gd name="T14" fmla="*/ 0 w 303"/>
                <a:gd name="T15" fmla="*/ 6888178 h 142"/>
                <a:gd name="T16" fmla="*/ 0 w 303"/>
                <a:gd name="T17" fmla="*/ 6702484 h 142"/>
                <a:gd name="T18" fmla="*/ 61337 w 303"/>
                <a:gd name="T19" fmla="*/ 6888178 h 142"/>
                <a:gd name="T20" fmla="*/ 8942399 w 303"/>
                <a:gd name="T21" fmla="*/ 6702484 h 142"/>
                <a:gd name="T22" fmla="*/ 8885062 w 303"/>
                <a:gd name="T23" fmla="*/ 6888178 h 142"/>
                <a:gd name="T24" fmla="*/ 61337 w 303"/>
                <a:gd name="T25" fmla="*/ 6888178 h 142"/>
                <a:gd name="T26" fmla="*/ 61337 w 303"/>
                <a:gd name="T27" fmla="*/ 6591599 h 142"/>
                <a:gd name="T28" fmla="*/ 8885062 w 303"/>
                <a:gd name="T29" fmla="*/ 6591599 h 142"/>
                <a:gd name="T30" fmla="*/ 8942399 w 303"/>
                <a:gd name="T31" fmla="*/ 6702484 h 142"/>
                <a:gd name="T32" fmla="*/ 8942399 w 303"/>
                <a:gd name="T33" fmla="*/ 6702484 h 142"/>
                <a:gd name="T34" fmla="*/ 8942399 w 303"/>
                <a:gd name="T35" fmla="*/ 6888178 h 142"/>
                <a:gd name="T36" fmla="*/ 8885062 w 303"/>
                <a:gd name="T37" fmla="*/ 6888178 h 142"/>
                <a:gd name="T38" fmla="*/ 8942399 w 303"/>
                <a:gd name="T39" fmla="*/ 6702484 h 142"/>
                <a:gd name="T40" fmla="*/ 8885062 w 303"/>
                <a:gd name="T41" fmla="*/ 0 h 142"/>
                <a:gd name="T42" fmla="*/ 8942399 w 303"/>
                <a:gd name="T43" fmla="*/ 194095 h 142"/>
                <a:gd name="T44" fmla="*/ 8942399 w 303"/>
                <a:gd name="T45" fmla="*/ 6702484 h 142"/>
                <a:gd name="T46" fmla="*/ 8779881 w 303"/>
                <a:gd name="T47" fmla="*/ 6702484 h 142"/>
                <a:gd name="T48" fmla="*/ 8779881 w 303"/>
                <a:gd name="T49" fmla="*/ 194095 h 142"/>
                <a:gd name="T50" fmla="*/ 8885062 w 303"/>
                <a:gd name="T51" fmla="*/ 0 h 142"/>
                <a:gd name="T52" fmla="*/ 8885062 w 303"/>
                <a:gd name="T53" fmla="*/ 0 h 142"/>
                <a:gd name="T54" fmla="*/ 8942399 w 303"/>
                <a:gd name="T55" fmla="*/ 0 h 142"/>
                <a:gd name="T56" fmla="*/ 8942399 w 303"/>
                <a:gd name="T57" fmla="*/ 194095 h 142"/>
                <a:gd name="T58" fmla="*/ 8885062 w 303"/>
                <a:gd name="T59" fmla="*/ 0 h 142"/>
                <a:gd name="T60" fmla="*/ 0 w 303"/>
                <a:gd name="T61" fmla="*/ 194095 h 142"/>
                <a:gd name="T62" fmla="*/ 61337 w 303"/>
                <a:gd name="T63" fmla="*/ 0 h 142"/>
                <a:gd name="T64" fmla="*/ 8885062 w 303"/>
                <a:gd name="T65" fmla="*/ 0 h 142"/>
                <a:gd name="T66" fmla="*/ 8885062 w 303"/>
                <a:gd name="T67" fmla="*/ 249414 h 142"/>
                <a:gd name="T68" fmla="*/ 61337 w 303"/>
                <a:gd name="T69" fmla="*/ 249414 h 142"/>
                <a:gd name="T70" fmla="*/ 0 w 303"/>
                <a:gd name="T71" fmla="*/ 194095 h 142"/>
                <a:gd name="T72" fmla="*/ 0 w 303"/>
                <a:gd name="T73" fmla="*/ 194095 h 142"/>
                <a:gd name="T74" fmla="*/ 0 w 303"/>
                <a:gd name="T75" fmla="*/ 0 h 142"/>
                <a:gd name="T76" fmla="*/ 61337 w 303"/>
                <a:gd name="T77" fmla="*/ 0 h 142"/>
                <a:gd name="T78" fmla="*/ 0 w 303"/>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142"/>
                <a:gd name="T122" fmla="*/ 303 w 303"/>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142">
                  <a:moveTo>
                    <a:pt x="2" y="142"/>
                  </a:moveTo>
                  <a:lnTo>
                    <a:pt x="0" y="138"/>
                  </a:lnTo>
                  <a:lnTo>
                    <a:pt x="0" y="4"/>
                  </a:lnTo>
                  <a:lnTo>
                    <a:pt x="6" y="4"/>
                  </a:lnTo>
                  <a:lnTo>
                    <a:pt x="6" y="138"/>
                  </a:lnTo>
                  <a:lnTo>
                    <a:pt x="2" y="142"/>
                  </a:lnTo>
                  <a:close/>
                  <a:moveTo>
                    <a:pt x="2" y="142"/>
                  </a:moveTo>
                  <a:lnTo>
                    <a:pt x="0" y="142"/>
                  </a:lnTo>
                  <a:lnTo>
                    <a:pt x="0" y="138"/>
                  </a:lnTo>
                  <a:lnTo>
                    <a:pt x="2" y="142"/>
                  </a:lnTo>
                  <a:close/>
                  <a:moveTo>
                    <a:pt x="303" y="138"/>
                  </a:moveTo>
                  <a:lnTo>
                    <a:pt x="301" y="142"/>
                  </a:lnTo>
                  <a:lnTo>
                    <a:pt x="2" y="142"/>
                  </a:lnTo>
                  <a:lnTo>
                    <a:pt x="2" y="136"/>
                  </a:lnTo>
                  <a:lnTo>
                    <a:pt x="301" y="136"/>
                  </a:lnTo>
                  <a:lnTo>
                    <a:pt x="303" y="138"/>
                  </a:lnTo>
                  <a:close/>
                  <a:moveTo>
                    <a:pt x="303" y="138"/>
                  </a:moveTo>
                  <a:lnTo>
                    <a:pt x="303" y="142"/>
                  </a:lnTo>
                  <a:lnTo>
                    <a:pt x="301" y="142"/>
                  </a:lnTo>
                  <a:lnTo>
                    <a:pt x="303" y="138"/>
                  </a:lnTo>
                  <a:close/>
                  <a:moveTo>
                    <a:pt x="301" y="0"/>
                  </a:moveTo>
                  <a:lnTo>
                    <a:pt x="303" y="4"/>
                  </a:lnTo>
                  <a:lnTo>
                    <a:pt x="303" y="138"/>
                  </a:lnTo>
                  <a:lnTo>
                    <a:pt x="298" y="138"/>
                  </a:lnTo>
                  <a:lnTo>
                    <a:pt x="298" y="4"/>
                  </a:lnTo>
                  <a:lnTo>
                    <a:pt x="301" y="0"/>
                  </a:lnTo>
                  <a:close/>
                  <a:moveTo>
                    <a:pt x="301" y="0"/>
                  </a:moveTo>
                  <a:lnTo>
                    <a:pt x="303" y="0"/>
                  </a:lnTo>
                  <a:lnTo>
                    <a:pt x="303" y="4"/>
                  </a:lnTo>
                  <a:lnTo>
                    <a:pt x="301" y="0"/>
                  </a:lnTo>
                  <a:close/>
                  <a:moveTo>
                    <a:pt x="0" y="4"/>
                  </a:moveTo>
                  <a:lnTo>
                    <a:pt x="2" y="0"/>
                  </a:lnTo>
                  <a:lnTo>
                    <a:pt x="301" y="0"/>
                  </a:lnTo>
                  <a:lnTo>
                    <a:pt x="301"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5432" name="Rectangle 20"/>
            <p:cNvSpPr>
              <a:spLocks noChangeArrowheads="1"/>
            </p:cNvSpPr>
            <p:nvPr/>
          </p:nvSpPr>
          <p:spPr bwMode="auto">
            <a:xfrm>
              <a:off x="1221" y="942"/>
              <a:ext cx="477" cy="215"/>
            </a:xfrm>
            <a:prstGeom prst="rect">
              <a:avLst/>
            </a:prstGeom>
            <a:solidFill>
              <a:srgbClr val="DFE0E3"/>
            </a:solidFill>
            <a:ln w="9525">
              <a:noFill/>
              <a:miter lim="800000"/>
              <a:headEnd/>
              <a:tailEnd/>
            </a:ln>
          </p:spPr>
          <p:txBody>
            <a:bodyPr/>
            <a:lstStyle/>
            <a:p>
              <a:endParaRPr lang="sr-Latn-BA"/>
            </a:p>
          </p:txBody>
        </p:sp>
        <p:sp>
          <p:nvSpPr>
            <p:cNvPr id="15433" name="Freeform 21"/>
            <p:cNvSpPr>
              <a:spLocks noEditPoints="1"/>
            </p:cNvSpPr>
            <p:nvPr/>
          </p:nvSpPr>
          <p:spPr bwMode="auto">
            <a:xfrm>
              <a:off x="1218" y="936"/>
              <a:ext cx="483" cy="227"/>
            </a:xfrm>
            <a:custGeom>
              <a:avLst/>
              <a:gdLst>
                <a:gd name="T0" fmla="*/ 60866 w 309"/>
                <a:gd name="T1" fmla="*/ 6888178 h 142"/>
                <a:gd name="T2" fmla="*/ 0 w 309"/>
                <a:gd name="T3" fmla="*/ 6702484 h 142"/>
                <a:gd name="T4" fmla="*/ 0 w 309"/>
                <a:gd name="T5" fmla="*/ 194095 h 142"/>
                <a:gd name="T6" fmla="*/ 164819 w 309"/>
                <a:gd name="T7" fmla="*/ 194095 h 142"/>
                <a:gd name="T8" fmla="*/ 164819 w 309"/>
                <a:gd name="T9" fmla="*/ 6702484 h 142"/>
                <a:gd name="T10" fmla="*/ 60866 w 309"/>
                <a:gd name="T11" fmla="*/ 6888178 h 142"/>
                <a:gd name="T12" fmla="*/ 60866 w 309"/>
                <a:gd name="T13" fmla="*/ 6888178 h 142"/>
                <a:gd name="T14" fmla="*/ 0 w 309"/>
                <a:gd name="T15" fmla="*/ 6888178 h 142"/>
                <a:gd name="T16" fmla="*/ 0 w 309"/>
                <a:gd name="T17" fmla="*/ 6702484 h 142"/>
                <a:gd name="T18" fmla="*/ 60866 w 309"/>
                <a:gd name="T19" fmla="*/ 6888178 h 142"/>
                <a:gd name="T20" fmla="*/ 8943221 w 309"/>
                <a:gd name="T21" fmla="*/ 6702484 h 142"/>
                <a:gd name="T22" fmla="*/ 8888350 w 309"/>
                <a:gd name="T23" fmla="*/ 6888178 h 142"/>
                <a:gd name="T24" fmla="*/ 60866 w 309"/>
                <a:gd name="T25" fmla="*/ 6888178 h 142"/>
                <a:gd name="T26" fmla="*/ 60866 w 309"/>
                <a:gd name="T27" fmla="*/ 6591599 h 142"/>
                <a:gd name="T28" fmla="*/ 8888350 w 309"/>
                <a:gd name="T29" fmla="*/ 6591599 h 142"/>
                <a:gd name="T30" fmla="*/ 8943221 w 309"/>
                <a:gd name="T31" fmla="*/ 6702484 h 142"/>
                <a:gd name="T32" fmla="*/ 8943221 w 309"/>
                <a:gd name="T33" fmla="*/ 6702484 h 142"/>
                <a:gd name="T34" fmla="*/ 8943221 w 309"/>
                <a:gd name="T35" fmla="*/ 6888178 h 142"/>
                <a:gd name="T36" fmla="*/ 8888350 w 309"/>
                <a:gd name="T37" fmla="*/ 6888178 h 142"/>
                <a:gd name="T38" fmla="*/ 8943221 w 309"/>
                <a:gd name="T39" fmla="*/ 6702484 h 142"/>
                <a:gd name="T40" fmla="*/ 8888350 w 309"/>
                <a:gd name="T41" fmla="*/ 0 h 142"/>
                <a:gd name="T42" fmla="*/ 8943221 w 309"/>
                <a:gd name="T43" fmla="*/ 194095 h 142"/>
                <a:gd name="T44" fmla="*/ 8943221 w 309"/>
                <a:gd name="T45" fmla="*/ 6702484 h 142"/>
                <a:gd name="T46" fmla="*/ 8856481 w 309"/>
                <a:gd name="T47" fmla="*/ 6702484 h 142"/>
                <a:gd name="T48" fmla="*/ 8856481 w 309"/>
                <a:gd name="T49" fmla="*/ 194095 h 142"/>
                <a:gd name="T50" fmla="*/ 8888350 w 309"/>
                <a:gd name="T51" fmla="*/ 0 h 142"/>
                <a:gd name="T52" fmla="*/ 8888350 w 309"/>
                <a:gd name="T53" fmla="*/ 0 h 142"/>
                <a:gd name="T54" fmla="*/ 8943221 w 309"/>
                <a:gd name="T55" fmla="*/ 0 h 142"/>
                <a:gd name="T56" fmla="*/ 8943221 w 309"/>
                <a:gd name="T57" fmla="*/ 194095 h 142"/>
                <a:gd name="T58" fmla="*/ 8888350 w 309"/>
                <a:gd name="T59" fmla="*/ 0 h 142"/>
                <a:gd name="T60" fmla="*/ 0 w 309"/>
                <a:gd name="T61" fmla="*/ 194095 h 142"/>
                <a:gd name="T62" fmla="*/ 60866 w 309"/>
                <a:gd name="T63" fmla="*/ 0 h 142"/>
                <a:gd name="T64" fmla="*/ 8888350 w 309"/>
                <a:gd name="T65" fmla="*/ 0 h 142"/>
                <a:gd name="T66" fmla="*/ 8888350 w 309"/>
                <a:gd name="T67" fmla="*/ 249414 h 142"/>
                <a:gd name="T68" fmla="*/ 60866 w 309"/>
                <a:gd name="T69" fmla="*/ 249414 h 142"/>
                <a:gd name="T70" fmla="*/ 0 w 309"/>
                <a:gd name="T71" fmla="*/ 194095 h 142"/>
                <a:gd name="T72" fmla="*/ 0 w 309"/>
                <a:gd name="T73" fmla="*/ 194095 h 142"/>
                <a:gd name="T74" fmla="*/ 0 w 309"/>
                <a:gd name="T75" fmla="*/ 0 h 142"/>
                <a:gd name="T76" fmla="*/ 60866 w 309"/>
                <a:gd name="T77" fmla="*/ 0 h 142"/>
                <a:gd name="T78" fmla="*/ 0 w 309"/>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9"/>
                <a:gd name="T121" fmla="*/ 0 h 142"/>
                <a:gd name="T122" fmla="*/ 309 w 309"/>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9" h="142">
                  <a:moveTo>
                    <a:pt x="2" y="142"/>
                  </a:moveTo>
                  <a:lnTo>
                    <a:pt x="0" y="138"/>
                  </a:lnTo>
                  <a:lnTo>
                    <a:pt x="0" y="4"/>
                  </a:lnTo>
                  <a:lnTo>
                    <a:pt x="6" y="4"/>
                  </a:lnTo>
                  <a:lnTo>
                    <a:pt x="6" y="138"/>
                  </a:lnTo>
                  <a:lnTo>
                    <a:pt x="2" y="142"/>
                  </a:lnTo>
                  <a:close/>
                  <a:moveTo>
                    <a:pt x="2" y="142"/>
                  </a:moveTo>
                  <a:lnTo>
                    <a:pt x="0" y="142"/>
                  </a:lnTo>
                  <a:lnTo>
                    <a:pt x="0" y="138"/>
                  </a:lnTo>
                  <a:lnTo>
                    <a:pt x="2" y="142"/>
                  </a:lnTo>
                  <a:close/>
                  <a:moveTo>
                    <a:pt x="309" y="138"/>
                  </a:moveTo>
                  <a:lnTo>
                    <a:pt x="307" y="142"/>
                  </a:lnTo>
                  <a:lnTo>
                    <a:pt x="2" y="142"/>
                  </a:lnTo>
                  <a:lnTo>
                    <a:pt x="2" y="136"/>
                  </a:lnTo>
                  <a:lnTo>
                    <a:pt x="307" y="136"/>
                  </a:lnTo>
                  <a:lnTo>
                    <a:pt x="309" y="138"/>
                  </a:lnTo>
                  <a:close/>
                  <a:moveTo>
                    <a:pt x="309" y="138"/>
                  </a:moveTo>
                  <a:lnTo>
                    <a:pt x="309" y="142"/>
                  </a:lnTo>
                  <a:lnTo>
                    <a:pt x="307" y="142"/>
                  </a:lnTo>
                  <a:lnTo>
                    <a:pt x="309" y="138"/>
                  </a:lnTo>
                  <a:close/>
                  <a:moveTo>
                    <a:pt x="307" y="0"/>
                  </a:moveTo>
                  <a:lnTo>
                    <a:pt x="309" y="4"/>
                  </a:lnTo>
                  <a:lnTo>
                    <a:pt x="309" y="138"/>
                  </a:lnTo>
                  <a:lnTo>
                    <a:pt x="306" y="138"/>
                  </a:lnTo>
                  <a:lnTo>
                    <a:pt x="306" y="4"/>
                  </a:lnTo>
                  <a:lnTo>
                    <a:pt x="307" y="0"/>
                  </a:lnTo>
                  <a:close/>
                  <a:moveTo>
                    <a:pt x="307" y="0"/>
                  </a:moveTo>
                  <a:lnTo>
                    <a:pt x="309" y="0"/>
                  </a:lnTo>
                  <a:lnTo>
                    <a:pt x="309" y="4"/>
                  </a:lnTo>
                  <a:lnTo>
                    <a:pt x="307" y="0"/>
                  </a:lnTo>
                  <a:close/>
                  <a:moveTo>
                    <a:pt x="0" y="4"/>
                  </a:moveTo>
                  <a:lnTo>
                    <a:pt x="2" y="0"/>
                  </a:lnTo>
                  <a:lnTo>
                    <a:pt x="307" y="0"/>
                  </a:lnTo>
                  <a:lnTo>
                    <a:pt x="307"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5434" name="Rectangle 22"/>
            <p:cNvSpPr>
              <a:spLocks noChangeArrowheads="1"/>
            </p:cNvSpPr>
            <p:nvPr/>
          </p:nvSpPr>
          <p:spPr bwMode="auto">
            <a:xfrm>
              <a:off x="647" y="942"/>
              <a:ext cx="470" cy="215"/>
            </a:xfrm>
            <a:prstGeom prst="rect">
              <a:avLst/>
            </a:prstGeom>
            <a:solidFill>
              <a:srgbClr val="DFE0E3"/>
            </a:solidFill>
            <a:ln w="9525">
              <a:noFill/>
              <a:miter lim="800000"/>
              <a:headEnd/>
              <a:tailEnd/>
            </a:ln>
          </p:spPr>
          <p:txBody>
            <a:bodyPr/>
            <a:lstStyle/>
            <a:p>
              <a:endParaRPr lang="sr-Latn-BA"/>
            </a:p>
          </p:txBody>
        </p:sp>
        <p:sp>
          <p:nvSpPr>
            <p:cNvPr id="15435" name="Freeform 23"/>
            <p:cNvSpPr>
              <a:spLocks noEditPoints="1"/>
            </p:cNvSpPr>
            <p:nvPr/>
          </p:nvSpPr>
          <p:spPr bwMode="auto">
            <a:xfrm>
              <a:off x="644" y="936"/>
              <a:ext cx="479" cy="227"/>
            </a:xfrm>
            <a:custGeom>
              <a:avLst/>
              <a:gdLst>
                <a:gd name="T0" fmla="*/ 64072 w 306"/>
                <a:gd name="T1" fmla="*/ 6888178 h 142"/>
                <a:gd name="T2" fmla="*/ 0 w 306"/>
                <a:gd name="T3" fmla="*/ 6702484 h 142"/>
                <a:gd name="T4" fmla="*/ 0 w 306"/>
                <a:gd name="T5" fmla="*/ 194095 h 142"/>
                <a:gd name="T6" fmla="*/ 168790 w 306"/>
                <a:gd name="T7" fmla="*/ 194095 h 142"/>
                <a:gd name="T8" fmla="*/ 168790 w 306"/>
                <a:gd name="T9" fmla="*/ 6702484 h 142"/>
                <a:gd name="T10" fmla="*/ 64072 w 306"/>
                <a:gd name="T11" fmla="*/ 6888178 h 142"/>
                <a:gd name="T12" fmla="*/ 64072 w 306"/>
                <a:gd name="T13" fmla="*/ 6888178 h 142"/>
                <a:gd name="T14" fmla="*/ 0 w 306"/>
                <a:gd name="T15" fmla="*/ 6888178 h 142"/>
                <a:gd name="T16" fmla="*/ 0 w 306"/>
                <a:gd name="T17" fmla="*/ 6702484 h 142"/>
                <a:gd name="T18" fmla="*/ 64072 w 306"/>
                <a:gd name="T19" fmla="*/ 6888178 h 142"/>
                <a:gd name="T20" fmla="*/ 9162612 w 306"/>
                <a:gd name="T21" fmla="*/ 6702484 h 142"/>
                <a:gd name="T22" fmla="*/ 9036375 w 306"/>
                <a:gd name="T23" fmla="*/ 6888178 h 142"/>
                <a:gd name="T24" fmla="*/ 64072 w 306"/>
                <a:gd name="T25" fmla="*/ 6888178 h 142"/>
                <a:gd name="T26" fmla="*/ 64072 w 306"/>
                <a:gd name="T27" fmla="*/ 6591599 h 142"/>
                <a:gd name="T28" fmla="*/ 9036375 w 306"/>
                <a:gd name="T29" fmla="*/ 6591599 h 142"/>
                <a:gd name="T30" fmla="*/ 9162612 w 306"/>
                <a:gd name="T31" fmla="*/ 6702484 h 142"/>
                <a:gd name="T32" fmla="*/ 9162612 w 306"/>
                <a:gd name="T33" fmla="*/ 6702484 h 142"/>
                <a:gd name="T34" fmla="*/ 9162612 w 306"/>
                <a:gd name="T35" fmla="*/ 6888178 h 142"/>
                <a:gd name="T36" fmla="*/ 9036375 w 306"/>
                <a:gd name="T37" fmla="*/ 6888178 h 142"/>
                <a:gd name="T38" fmla="*/ 9162612 w 306"/>
                <a:gd name="T39" fmla="*/ 6702484 h 142"/>
                <a:gd name="T40" fmla="*/ 9036375 w 306"/>
                <a:gd name="T41" fmla="*/ 0 h 142"/>
                <a:gd name="T42" fmla="*/ 9162612 w 306"/>
                <a:gd name="T43" fmla="*/ 194095 h 142"/>
                <a:gd name="T44" fmla="*/ 9162612 w 306"/>
                <a:gd name="T45" fmla="*/ 6702484 h 142"/>
                <a:gd name="T46" fmla="*/ 8985739 w 306"/>
                <a:gd name="T47" fmla="*/ 6702484 h 142"/>
                <a:gd name="T48" fmla="*/ 8985739 w 306"/>
                <a:gd name="T49" fmla="*/ 194095 h 142"/>
                <a:gd name="T50" fmla="*/ 9036375 w 306"/>
                <a:gd name="T51" fmla="*/ 0 h 142"/>
                <a:gd name="T52" fmla="*/ 9036375 w 306"/>
                <a:gd name="T53" fmla="*/ 0 h 142"/>
                <a:gd name="T54" fmla="*/ 9162612 w 306"/>
                <a:gd name="T55" fmla="*/ 0 h 142"/>
                <a:gd name="T56" fmla="*/ 9162612 w 306"/>
                <a:gd name="T57" fmla="*/ 194095 h 142"/>
                <a:gd name="T58" fmla="*/ 9036375 w 306"/>
                <a:gd name="T59" fmla="*/ 0 h 142"/>
                <a:gd name="T60" fmla="*/ 0 w 306"/>
                <a:gd name="T61" fmla="*/ 194095 h 142"/>
                <a:gd name="T62" fmla="*/ 64072 w 306"/>
                <a:gd name="T63" fmla="*/ 0 h 142"/>
                <a:gd name="T64" fmla="*/ 9036375 w 306"/>
                <a:gd name="T65" fmla="*/ 0 h 142"/>
                <a:gd name="T66" fmla="*/ 9036375 w 306"/>
                <a:gd name="T67" fmla="*/ 249414 h 142"/>
                <a:gd name="T68" fmla="*/ 64072 w 306"/>
                <a:gd name="T69" fmla="*/ 249414 h 142"/>
                <a:gd name="T70" fmla="*/ 0 w 306"/>
                <a:gd name="T71" fmla="*/ 194095 h 142"/>
                <a:gd name="T72" fmla="*/ 0 w 306"/>
                <a:gd name="T73" fmla="*/ 194095 h 142"/>
                <a:gd name="T74" fmla="*/ 0 w 306"/>
                <a:gd name="T75" fmla="*/ 0 h 142"/>
                <a:gd name="T76" fmla="*/ 64072 w 306"/>
                <a:gd name="T77" fmla="*/ 0 h 142"/>
                <a:gd name="T78" fmla="*/ 0 w 306"/>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6"/>
                <a:gd name="T121" fmla="*/ 0 h 142"/>
                <a:gd name="T122" fmla="*/ 306 w 306"/>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6" h="142">
                  <a:moveTo>
                    <a:pt x="2" y="142"/>
                  </a:moveTo>
                  <a:lnTo>
                    <a:pt x="0" y="138"/>
                  </a:lnTo>
                  <a:lnTo>
                    <a:pt x="0" y="4"/>
                  </a:lnTo>
                  <a:lnTo>
                    <a:pt x="6" y="4"/>
                  </a:lnTo>
                  <a:lnTo>
                    <a:pt x="6" y="138"/>
                  </a:lnTo>
                  <a:lnTo>
                    <a:pt x="2" y="142"/>
                  </a:lnTo>
                  <a:close/>
                  <a:moveTo>
                    <a:pt x="2" y="142"/>
                  </a:moveTo>
                  <a:lnTo>
                    <a:pt x="0" y="142"/>
                  </a:lnTo>
                  <a:lnTo>
                    <a:pt x="0" y="138"/>
                  </a:lnTo>
                  <a:lnTo>
                    <a:pt x="2" y="142"/>
                  </a:lnTo>
                  <a:close/>
                  <a:moveTo>
                    <a:pt x="306" y="138"/>
                  </a:moveTo>
                  <a:lnTo>
                    <a:pt x="302" y="142"/>
                  </a:lnTo>
                  <a:lnTo>
                    <a:pt x="2" y="142"/>
                  </a:lnTo>
                  <a:lnTo>
                    <a:pt x="2" y="136"/>
                  </a:lnTo>
                  <a:lnTo>
                    <a:pt x="302" y="136"/>
                  </a:lnTo>
                  <a:lnTo>
                    <a:pt x="306" y="138"/>
                  </a:lnTo>
                  <a:close/>
                  <a:moveTo>
                    <a:pt x="306" y="138"/>
                  </a:moveTo>
                  <a:lnTo>
                    <a:pt x="306" y="142"/>
                  </a:lnTo>
                  <a:lnTo>
                    <a:pt x="302" y="142"/>
                  </a:lnTo>
                  <a:lnTo>
                    <a:pt x="306" y="138"/>
                  </a:lnTo>
                  <a:close/>
                  <a:moveTo>
                    <a:pt x="302" y="0"/>
                  </a:moveTo>
                  <a:lnTo>
                    <a:pt x="306" y="4"/>
                  </a:lnTo>
                  <a:lnTo>
                    <a:pt x="306" y="138"/>
                  </a:lnTo>
                  <a:lnTo>
                    <a:pt x="300" y="138"/>
                  </a:lnTo>
                  <a:lnTo>
                    <a:pt x="300" y="4"/>
                  </a:lnTo>
                  <a:lnTo>
                    <a:pt x="302" y="0"/>
                  </a:lnTo>
                  <a:close/>
                  <a:moveTo>
                    <a:pt x="302" y="0"/>
                  </a:moveTo>
                  <a:lnTo>
                    <a:pt x="306" y="0"/>
                  </a:lnTo>
                  <a:lnTo>
                    <a:pt x="306" y="4"/>
                  </a:lnTo>
                  <a:lnTo>
                    <a:pt x="302" y="0"/>
                  </a:lnTo>
                  <a:close/>
                  <a:moveTo>
                    <a:pt x="0" y="4"/>
                  </a:moveTo>
                  <a:lnTo>
                    <a:pt x="2" y="0"/>
                  </a:lnTo>
                  <a:lnTo>
                    <a:pt x="302" y="0"/>
                  </a:lnTo>
                  <a:lnTo>
                    <a:pt x="302"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5436" name="Rectangle 24"/>
            <p:cNvSpPr>
              <a:spLocks noChangeArrowheads="1"/>
            </p:cNvSpPr>
            <p:nvPr/>
          </p:nvSpPr>
          <p:spPr bwMode="auto">
            <a:xfrm>
              <a:off x="164" y="942"/>
              <a:ext cx="483" cy="215"/>
            </a:xfrm>
            <a:prstGeom prst="rect">
              <a:avLst/>
            </a:prstGeom>
            <a:solidFill>
              <a:srgbClr val="DFE0E3"/>
            </a:solidFill>
            <a:ln w="9525">
              <a:noFill/>
              <a:miter lim="800000"/>
              <a:headEnd/>
              <a:tailEnd/>
            </a:ln>
          </p:spPr>
          <p:txBody>
            <a:bodyPr/>
            <a:lstStyle/>
            <a:p>
              <a:endParaRPr lang="sr-Latn-BA"/>
            </a:p>
          </p:txBody>
        </p:sp>
        <p:sp>
          <p:nvSpPr>
            <p:cNvPr id="15437" name="Freeform 25"/>
            <p:cNvSpPr>
              <a:spLocks noEditPoints="1"/>
            </p:cNvSpPr>
            <p:nvPr/>
          </p:nvSpPr>
          <p:spPr bwMode="auto">
            <a:xfrm>
              <a:off x="158" y="936"/>
              <a:ext cx="496" cy="227"/>
            </a:xfrm>
            <a:custGeom>
              <a:avLst/>
              <a:gdLst>
                <a:gd name="T0" fmla="*/ 107191 w 317"/>
                <a:gd name="T1" fmla="*/ 6888178 h 142"/>
                <a:gd name="T2" fmla="*/ 0 w 317"/>
                <a:gd name="T3" fmla="*/ 6702484 h 142"/>
                <a:gd name="T4" fmla="*/ 0 w 317"/>
                <a:gd name="T5" fmla="*/ 194095 h 142"/>
                <a:gd name="T6" fmla="*/ 167718 w 317"/>
                <a:gd name="T7" fmla="*/ 194095 h 142"/>
                <a:gd name="T8" fmla="*/ 167718 w 317"/>
                <a:gd name="T9" fmla="*/ 6702484 h 142"/>
                <a:gd name="T10" fmla="*/ 107191 w 317"/>
                <a:gd name="T11" fmla="*/ 6888178 h 142"/>
                <a:gd name="T12" fmla="*/ 107191 w 317"/>
                <a:gd name="T13" fmla="*/ 6888178 h 142"/>
                <a:gd name="T14" fmla="*/ 0 w 317"/>
                <a:gd name="T15" fmla="*/ 6888178 h 142"/>
                <a:gd name="T16" fmla="*/ 0 w 317"/>
                <a:gd name="T17" fmla="*/ 6702484 h 142"/>
                <a:gd name="T18" fmla="*/ 107191 w 317"/>
                <a:gd name="T19" fmla="*/ 6888178 h 142"/>
                <a:gd name="T20" fmla="*/ 9393132 w 317"/>
                <a:gd name="T21" fmla="*/ 6702484 h 142"/>
                <a:gd name="T22" fmla="*/ 9282741 w 317"/>
                <a:gd name="T23" fmla="*/ 6888178 h 142"/>
                <a:gd name="T24" fmla="*/ 107191 w 317"/>
                <a:gd name="T25" fmla="*/ 6888178 h 142"/>
                <a:gd name="T26" fmla="*/ 107191 w 317"/>
                <a:gd name="T27" fmla="*/ 6591599 h 142"/>
                <a:gd name="T28" fmla="*/ 9282741 w 317"/>
                <a:gd name="T29" fmla="*/ 6591599 h 142"/>
                <a:gd name="T30" fmla="*/ 9393132 w 317"/>
                <a:gd name="T31" fmla="*/ 6702484 h 142"/>
                <a:gd name="T32" fmla="*/ 9393132 w 317"/>
                <a:gd name="T33" fmla="*/ 6702484 h 142"/>
                <a:gd name="T34" fmla="*/ 9393132 w 317"/>
                <a:gd name="T35" fmla="*/ 6888178 h 142"/>
                <a:gd name="T36" fmla="*/ 9282741 w 317"/>
                <a:gd name="T37" fmla="*/ 6888178 h 142"/>
                <a:gd name="T38" fmla="*/ 9393132 w 317"/>
                <a:gd name="T39" fmla="*/ 6702484 h 142"/>
                <a:gd name="T40" fmla="*/ 9282741 w 317"/>
                <a:gd name="T41" fmla="*/ 0 h 142"/>
                <a:gd name="T42" fmla="*/ 9393132 w 317"/>
                <a:gd name="T43" fmla="*/ 194095 h 142"/>
                <a:gd name="T44" fmla="*/ 9393132 w 317"/>
                <a:gd name="T45" fmla="*/ 6702484 h 142"/>
                <a:gd name="T46" fmla="*/ 9219516 w 317"/>
                <a:gd name="T47" fmla="*/ 6702484 h 142"/>
                <a:gd name="T48" fmla="*/ 9219516 w 317"/>
                <a:gd name="T49" fmla="*/ 194095 h 142"/>
                <a:gd name="T50" fmla="*/ 9282741 w 317"/>
                <a:gd name="T51" fmla="*/ 0 h 142"/>
                <a:gd name="T52" fmla="*/ 9282741 w 317"/>
                <a:gd name="T53" fmla="*/ 0 h 142"/>
                <a:gd name="T54" fmla="*/ 9393132 w 317"/>
                <a:gd name="T55" fmla="*/ 0 h 142"/>
                <a:gd name="T56" fmla="*/ 9393132 w 317"/>
                <a:gd name="T57" fmla="*/ 194095 h 142"/>
                <a:gd name="T58" fmla="*/ 9282741 w 317"/>
                <a:gd name="T59" fmla="*/ 0 h 142"/>
                <a:gd name="T60" fmla="*/ 0 w 317"/>
                <a:gd name="T61" fmla="*/ 194095 h 142"/>
                <a:gd name="T62" fmla="*/ 107191 w 317"/>
                <a:gd name="T63" fmla="*/ 0 h 142"/>
                <a:gd name="T64" fmla="*/ 9282741 w 317"/>
                <a:gd name="T65" fmla="*/ 0 h 142"/>
                <a:gd name="T66" fmla="*/ 9282741 w 317"/>
                <a:gd name="T67" fmla="*/ 249414 h 142"/>
                <a:gd name="T68" fmla="*/ 107191 w 317"/>
                <a:gd name="T69" fmla="*/ 249414 h 142"/>
                <a:gd name="T70" fmla="*/ 0 w 317"/>
                <a:gd name="T71" fmla="*/ 194095 h 142"/>
                <a:gd name="T72" fmla="*/ 0 w 317"/>
                <a:gd name="T73" fmla="*/ 194095 h 142"/>
                <a:gd name="T74" fmla="*/ 0 w 317"/>
                <a:gd name="T75" fmla="*/ 0 h 142"/>
                <a:gd name="T76" fmla="*/ 107191 w 317"/>
                <a:gd name="T77" fmla="*/ 0 h 142"/>
                <a:gd name="T78" fmla="*/ 0 w 317"/>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7"/>
                <a:gd name="T121" fmla="*/ 0 h 142"/>
                <a:gd name="T122" fmla="*/ 317 w 317"/>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7" h="142">
                  <a:moveTo>
                    <a:pt x="4" y="142"/>
                  </a:moveTo>
                  <a:lnTo>
                    <a:pt x="0" y="138"/>
                  </a:lnTo>
                  <a:lnTo>
                    <a:pt x="0" y="4"/>
                  </a:lnTo>
                  <a:lnTo>
                    <a:pt x="6" y="4"/>
                  </a:lnTo>
                  <a:lnTo>
                    <a:pt x="6" y="138"/>
                  </a:lnTo>
                  <a:lnTo>
                    <a:pt x="4" y="142"/>
                  </a:lnTo>
                  <a:close/>
                  <a:moveTo>
                    <a:pt x="4" y="142"/>
                  </a:moveTo>
                  <a:lnTo>
                    <a:pt x="0" y="142"/>
                  </a:lnTo>
                  <a:lnTo>
                    <a:pt x="0" y="138"/>
                  </a:lnTo>
                  <a:lnTo>
                    <a:pt x="4" y="142"/>
                  </a:lnTo>
                  <a:close/>
                  <a:moveTo>
                    <a:pt x="317" y="138"/>
                  </a:moveTo>
                  <a:lnTo>
                    <a:pt x="313" y="142"/>
                  </a:lnTo>
                  <a:lnTo>
                    <a:pt x="4" y="142"/>
                  </a:lnTo>
                  <a:lnTo>
                    <a:pt x="4" y="136"/>
                  </a:lnTo>
                  <a:lnTo>
                    <a:pt x="313" y="136"/>
                  </a:lnTo>
                  <a:lnTo>
                    <a:pt x="317" y="138"/>
                  </a:lnTo>
                  <a:close/>
                  <a:moveTo>
                    <a:pt x="317" y="138"/>
                  </a:moveTo>
                  <a:lnTo>
                    <a:pt x="317" y="142"/>
                  </a:lnTo>
                  <a:lnTo>
                    <a:pt x="313" y="142"/>
                  </a:lnTo>
                  <a:lnTo>
                    <a:pt x="317" y="138"/>
                  </a:lnTo>
                  <a:close/>
                  <a:moveTo>
                    <a:pt x="313" y="0"/>
                  </a:moveTo>
                  <a:lnTo>
                    <a:pt x="317" y="4"/>
                  </a:lnTo>
                  <a:lnTo>
                    <a:pt x="317" y="138"/>
                  </a:lnTo>
                  <a:lnTo>
                    <a:pt x="311" y="138"/>
                  </a:lnTo>
                  <a:lnTo>
                    <a:pt x="311" y="4"/>
                  </a:lnTo>
                  <a:lnTo>
                    <a:pt x="313" y="0"/>
                  </a:lnTo>
                  <a:close/>
                  <a:moveTo>
                    <a:pt x="313" y="0"/>
                  </a:moveTo>
                  <a:lnTo>
                    <a:pt x="317" y="0"/>
                  </a:lnTo>
                  <a:lnTo>
                    <a:pt x="317" y="4"/>
                  </a:lnTo>
                  <a:lnTo>
                    <a:pt x="313" y="0"/>
                  </a:lnTo>
                  <a:close/>
                  <a:moveTo>
                    <a:pt x="0" y="4"/>
                  </a:moveTo>
                  <a:lnTo>
                    <a:pt x="4" y="0"/>
                  </a:lnTo>
                  <a:lnTo>
                    <a:pt x="313" y="0"/>
                  </a:lnTo>
                  <a:lnTo>
                    <a:pt x="313" y="5"/>
                  </a:lnTo>
                  <a:lnTo>
                    <a:pt x="4" y="5"/>
                  </a:lnTo>
                  <a:lnTo>
                    <a:pt x="0" y="4"/>
                  </a:lnTo>
                  <a:close/>
                  <a:moveTo>
                    <a:pt x="0" y="4"/>
                  </a:moveTo>
                  <a:lnTo>
                    <a:pt x="0" y="0"/>
                  </a:lnTo>
                  <a:lnTo>
                    <a:pt x="4" y="0"/>
                  </a:lnTo>
                  <a:lnTo>
                    <a:pt x="0" y="4"/>
                  </a:lnTo>
                  <a:close/>
                </a:path>
              </a:pathLst>
            </a:custGeom>
            <a:solidFill>
              <a:srgbClr val="131516"/>
            </a:solidFill>
            <a:ln w="9525">
              <a:noFill/>
              <a:round/>
              <a:headEnd/>
              <a:tailEnd/>
            </a:ln>
          </p:spPr>
          <p:txBody>
            <a:bodyPr/>
            <a:lstStyle/>
            <a:p>
              <a:endParaRPr lang="en-US"/>
            </a:p>
          </p:txBody>
        </p:sp>
        <p:sp>
          <p:nvSpPr>
            <p:cNvPr id="15438" name="Freeform 28"/>
            <p:cNvSpPr>
              <a:spLocks/>
            </p:cNvSpPr>
            <p:nvPr/>
          </p:nvSpPr>
          <p:spPr bwMode="auto">
            <a:xfrm>
              <a:off x="1134" y="1040"/>
              <a:ext cx="18" cy="17"/>
            </a:xfrm>
            <a:custGeom>
              <a:avLst/>
              <a:gdLst>
                <a:gd name="T0" fmla="*/ 70827 w 12"/>
                <a:gd name="T1" fmla="*/ 0 h 11"/>
                <a:gd name="T2" fmla="*/ 0 w 12"/>
                <a:gd name="T3" fmla="*/ 134139 h 11"/>
                <a:gd name="T4" fmla="*/ 70827 w 12"/>
                <a:gd name="T5" fmla="*/ 242397 h 11"/>
                <a:gd name="T6" fmla="*/ 133103 w 12"/>
                <a:gd name="T7" fmla="*/ 242397 h 11"/>
                <a:gd name="T8" fmla="*/ 133103 w 12"/>
                <a:gd name="T9" fmla="*/ 134139 h 11"/>
                <a:gd name="T10" fmla="*/ 133103 w 12"/>
                <a:gd name="T11" fmla="*/ 0 h 11"/>
                <a:gd name="T12" fmla="*/ 70827 w 12"/>
                <a:gd name="T13" fmla="*/ 0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6" y="0"/>
                  </a:moveTo>
                  <a:lnTo>
                    <a:pt x="0" y="6"/>
                  </a:lnTo>
                  <a:lnTo>
                    <a:pt x="6" y="11"/>
                  </a:lnTo>
                  <a:lnTo>
                    <a:pt x="12" y="11"/>
                  </a:lnTo>
                  <a:lnTo>
                    <a:pt x="12" y="6"/>
                  </a:lnTo>
                  <a:lnTo>
                    <a:pt x="12" y="0"/>
                  </a:lnTo>
                  <a:lnTo>
                    <a:pt x="6" y="0"/>
                  </a:lnTo>
                  <a:close/>
                </a:path>
              </a:pathLst>
            </a:custGeom>
            <a:solidFill>
              <a:srgbClr val="131516"/>
            </a:solidFill>
            <a:ln w="9525">
              <a:noFill/>
              <a:round/>
              <a:headEnd/>
              <a:tailEnd/>
            </a:ln>
          </p:spPr>
          <p:txBody>
            <a:bodyPr/>
            <a:lstStyle/>
            <a:p>
              <a:endParaRPr lang="en-US"/>
            </a:p>
          </p:txBody>
        </p:sp>
        <p:sp>
          <p:nvSpPr>
            <p:cNvPr id="15439" name="Freeform 29"/>
            <p:cNvSpPr>
              <a:spLocks/>
            </p:cNvSpPr>
            <p:nvPr/>
          </p:nvSpPr>
          <p:spPr bwMode="auto">
            <a:xfrm>
              <a:off x="1162" y="1040"/>
              <a:ext cx="17" cy="17"/>
            </a:xfrm>
            <a:custGeom>
              <a:avLst/>
              <a:gdLst>
                <a:gd name="T0" fmla="*/ 114583 w 11"/>
                <a:gd name="T1" fmla="*/ 0 h 11"/>
                <a:gd name="T2" fmla="*/ 0 w 11"/>
                <a:gd name="T3" fmla="*/ 0 h 11"/>
                <a:gd name="T4" fmla="*/ 0 w 11"/>
                <a:gd name="T5" fmla="*/ 134139 h 11"/>
                <a:gd name="T6" fmla="*/ 0 w 11"/>
                <a:gd name="T7" fmla="*/ 242397 h 11"/>
                <a:gd name="T8" fmla="*/ 114583 w 11"/>
                <a:gd name="T9" fmla="*/ 242397 h 11"/>
                <a:gd name="T10" fmla="*/ 242397 w 11"/>
                <a:gd name="T11" fmla="*/ 242397 h 11"/>
                <a:gd name="T12" fmla="*/ 242397 w 11"/>
                <a:gd name="T13" fmla="*/ 134139 h 11"/>
                <a:gd name="T14" fmla="*/ 242397 w 11"/>
                <a:gd name="T15" fmla="*/ 0 h 11"/>
                <a:gd name="T16" fmla="*/ 114583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5" y="0"/>
                  </a:moveTo>
                  <a:lnTo>
                    <a:pt x="0" y="0"/>
                  </a:lnTo>
                  <a:lnTo>
                    <a:pt x="0" y="6"/>
                  </a:lnTo>
                  <a:lnTo>
                    <a:pt x="0" y="11"/>
                  </a:lnTo>
                  <a:lnTo>
                    <a:pt x="5" y="11"/>
                  </a:lnTo>
                  <a:lnTo>
                    <a:pt x="11" y="11"/>
                  </a:lnTo>
                  <a:lnTo>
                    <a:pt x="11" y="6"/>
                  </a:lnTo>
                  <a:lnTo>
                    <a:pt x="11" y="0"/>
                  </a:lnTo>
                  <a:lnTo>
                    <a:pt x="5" y="0"/>
                  </a:lnTo>
                  <a:close/>
                </a:path>
              </a:pathLst>
            </a:custGeom>
            <a:solidFill>
              <a:srgbClr val="131516"/>
            </a:solidFill>
            <a:ln w="9525">
              <a:noFill/>
              <a:round/>
              <a:headEnd/>
              <a:tailEnd/>
            </a:ln>
          </p:spPr>
          <p:txBody>
            <a:bodyPr/>
            <a:lstStyle/>
            <a:p>
              <a:endParaRPr lang="en-US"/>
            </a:p>
          </p:txBody>
        </p:sp>
        <p:sp>
          <p:nvSpPr>
            <p:cNvPr id="15440" name="Freeform 30"/>
            <p:cNvSpPr>
              <a:spLocks/>
            </p:cNvSpPr>
            <p:nvPr/>
          </p:nvSpPr>
          <p:spPr bwMode="auto">
            <a:xfrm>
              <a:off x="1188" y="1040"/>
              <a:ext cx="16" cy="17"/>
            </a:xfrm>
            <a:custGeom>
              <a:avLst/>
              <a:gdLst>
                <a:gd name="T0" fmla="*/ 315766 w 10"/>
                <a:gd name="T1" fmla="*/ 0 h 11"/>
                <a:gd name="T2" fmla="*/ 0 w 10"/>
                <a:gd name="T3" fmla="*/ 0 h 11"/>
                <a:gd name="T4" fmla="*/ 0 w 10"/>
                <a:gd name="T5" fmla="*/ 134139 h 11"/>
                <a:gd name="T6" fmla="*/ 0 w 10"/>
                <a:gd name="T7" fmla="*/ 242397 h 11"/>
                <a:gd name="T8" fmla="*/ 315766 w 10"/>
                <a:gd name="T9" fmla="*/ 242397 h 11"/>
                <a:gd name="T10" fmla="*/ 505226 w 10"/>
                <a:gd name="T11" fmla="*/ 242397 h 11"/>
                <a:gd name="T12" fmla="*/ 505226 w 10"/>
                <a:gd name="T13" fmla="*/ 134139 h 11"/>
                <a:gd name="T14" fmla="*/ 505226 w 10"/>
                <a:gd name="T15" fmla="*/ 0 h 11"/>
                <a:gd name="T16" fmla="*/ 315766 w 1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6" y="0"/>
                  </a:moveTo>
                  <a:lnTo>
                    <a:pt x="0" y="0"/>
                  </a:lnTo>
                  <a:lnTo>
                    <a:pt x="0" y="6"/>
                  </a:lnTo>
                  <a:lnTo>
                    <a:pt x="0" y="11"/>
                  </a:lnTo>
                  <a:lnTo>
                    <a:pt x="6" y="11"/>
                  </a:lnTo>
                  <a:lnTo>
                    <a:pt x="10" y="11"/>
                  </a:lnTo>
                  <a:lnTo>
                    <a:pt x="10" y="6"/>
                  </a:lnTo>
                  <a:lnTo>
                    <a:pt x="10" y="0"/>
                  </a:lnTo>
                  <a:lnTo>
                    <a:pt x="6" y="0"/>
                  </a:lnTo>
                  <a:close/>
                </a:path>
              </a:pathLst>
            </a:custGeom>
            <a:solidFill>
              <a:srgbClr val="131516"/>
            </a:solidFill>
            <a:ln w="9525">
              <a:noFill/>
              <a:round/>
              <a:headEnd/>
              <a:tailEnd/>
            </a:ln>
          </p:spPr>
          <p:txBody>
            <a:bodyPr/>
            <a:lstStyle/>
            <a:p>
              <a:endParaRPr lang="en-US"/>
            </a:p>
          </p:txBody>
        </p:sp>
        <p:sp>
          <p:nvSpPr>
            <p:cNvPr id="15441" name="Freeform 31"/>
            <p:cNvSpPr>
              <a:spLocks/>
            </p:cNvSpPr>
            <p:nvPr/>
          </p:nvSpPr>
          <p:spPr bwMode="auto">
            <a:xfrm>
              <a:off x="1134" y="2014"/>
              <a:ext cx="18" cy="17"/>
            </a:xfrm>
            <a:custGeom>
              <a:avLst/>
              <a:gdLst>
                <a:gd name="T0" fmla="*/ 70827 w 12"/>
                <a:gd name="T1" fmla="*/ 0 h 11"/>
                <a:gd name="T2" fmla="*/ 70827 w 12"/>
                <a:gd name="T3" fmla="*/ 114583 h 11"/>
                <a:gd name="T4" fmla="*/ 0 w 12"/>
                <a:gd name="T5" fmla="*/ 114583 h 11"/>
                <a:gd name="T6" fmla="*/ 70827 w 12"/>
                <a:gd name="T7" fmla="*/ 242397 h 11"/>
                <a:gd name="T8" fmla="*/ 133103 w 12"/>
                <a:gd name="T9" fmla="*/ 242397 h 11"/>
                <a:gd name="T10" fmla="*/ 133103 w 12"/>
                <a:gd name="T11" fmla="*/ 114583 h 11"/>
                <a:gd name="T12" fmla="*/ 133103 w 12"/>
                <a:gd name="T13" fmla="*/ 0 h 11"/>
                <a:gd name="T14" fmla="*/ 70827 w 12"/>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1"/>
                <a:gd name="T26" fmla="*/ 12 w 1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1">
                  <a:moveTo>
                    <a:pt x="6" y="0"/>
                  </a:moveTo>
                  <a:lnTo>
                    <a:pt x="6" y="5"/>
                  </a:lnTo>
                  <a:lnTo>
                    <a:pt x="0" y="5"/>
                  </a:lnTo>
                  <a:lnTo>
                    <a:pt x="6" y="11"/>
                  </a:lnTo>
                  <a:lnTo>
                    <a:pt x="12" y="11"/>
                  </a:lnTo>
                  <a:lnTo>
                    <a:pt x="12" y="5"/>
                  </a:lnTo>
                  <a:lnTo>
                    <a:pt x="12" y="0"/>
                  </a:lnTo>
                  <a:lnTo>
                    <a:pt x="6" y="0"/>
                  </a:lnTo>
                  <a:close/>
                </a:path>
              </a:pathLst>
            </a:custGeom>
            <a:solidFill>
              <a:srgbClr val="131516"/>
            </a:solidFill>
            <a:ln w="9525">
              <a:noFill/>
              <a:round/>
              <a:headEnd/>
              <a:tailEnd/>
            </a:ln>
          </p:spPr>
          <p:txBody>
            <a:bodyPr/>
            <a:lstStyle/>
            <a:p>
              <a:endParaRPr lang="en-US"/>
            </a:p>
          </p:txBody>
        </p:sp>
        <p:sp>
          <p:nvSpPr>
            <p:cNvPr id="15442" name="Freeform 32"/>
            <p:cNvSpPr>
              <a:spLocks/>
            </p:cNvSpPr>
            <p:nvPr/>
          </p:nvSpPr>
          <p:spPr bwMode="auto">
            <a:xfrm>
              <a:off x="1162" y="2014"/>
              <a:ext cx="17" cy="17"/>
            </a:xfrm>
            <a:custGeom>
              <a:avLst/>
              <a:gdLst>
                <a:gd name="T0" fmla="*/ 114583 w 11"/>
                <a:gd name="T1" fmla="*/ 0 h 11"/>
                <a:gd name="T2" fmla="*/ 0 w 11"/>
                <a:gd name="T3" fmla="*/ 114583 h 11"/>
                <a:gd name="T4" fmla="*/ 0 w 11"/>
                <a:gd name="T5" fmla="*/ 242397 h 11"/>
                <a:gd name="T6" fmla="*/ 114583 w 11"/>
                <a:gd name="T7" fmla="*/ 242397 h 11"/>
                <a:gd name="T8" fmla="*/ 242397 w 11"/>
                <a:gd name="T9" fmla="*/ 242397 h 11"/>
                <a:gd name="T10" fmla="*/ 242397 w 11"/>
                <a:gd name="T11" fmla="*/ 114583 h 11"/>
                <a:gd name="T12" fmla="*/ 114583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5" y="0"/>
                  </a:moveTo>
                  <a:lnTo>
                    <a:pt x="0" y="5"/>
                  </a:lnTo>
                  <a:lnTo>
                    <a:pt x="0" y="11"/>
                  </a:lnTo>
                  <a:lnTo>
                    <a:pt x="5" y="11"/>
                  </a:lnTo>
                  <a:lnTo>
                    <a:pt x="11" y="11"/>
                  </a:lnTo>
                  <a:lnTo>
                    <a:pt x="11" y="5"/>
                  </a:lnTo>
                  <a:lnTo>
                    <a:pt x="5" y="0"/>
                  </a:lnTo>
                  <a:close/>
                </a:path>
              </a:pathLst>
            </a:custGeom>
            <a:solidFill>
              <a:srgbClr val="131516"/>
            </a:solidFill>
            <a:ln w="9525">
              <a:noFill/>
              <a:round/>
              <a:headEnd/>
              <a:tailEnd/>
            </a:ln>
          </p:spPr>
          <p:txBody>
            <a:bodyPr/>
            <a:lstStyle/>
            <a:p>
              <a:endParaRPr lang="en-US"/>
            </a:p>
          </p:txBody>
        </p:sp>
        <p:sp>
          <p:nvSpPr>
            <p:cNvPr id="15443" name="Freeform 33"/>
            <p:cNvSpPr>
              <a:spLocks/>
            </p:cNvSpPr>
            <p:nvPr/>
          </p:nvSpPr>
          <p:spPr bwMode="auto">
            <a:xfrm>
              <a:off x="1188" y="2014"/>
              <a:ext cx="16" cy="17"/>
            </a:xfrm>
            <a:custGeom>
              <a:avLst/>
              <a:gdLst>
                <a:gd name="T0" fmla="*/ 315766 w 10"/>
                <a:gd name="T1" fmla="*/ 0 h 11"/>
                <a:gd name="T2" fmla="*/ 0 w 10"/>
                <a:gd name="T3" fmla="*/ 114583 h 11"/>
                <a:gd name="T4" fmla="*/ 0 w 10"/>
                <a:gd name="T5" fmla="*/ 242397 h 11"/>
                <a:gd name="T6" fmla="*/ 315766 w 10"/>
                <a:gd name="T7" fmla="*/ 242397 h 11"/>
                <a:gd name="T8" fmla="*/ 505226 w 10"/>
                <a:gd name="T9" fmla="*/ 242397 h 11"/>
                <a:gd name="T10" fmla="*/ 505226 w 10"/>
                <a:gd name="T11" fmla="*/ 114583 h 11"/>
                <a:gd name="T12" fmla="*/ 315766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6" y="0"/>
                  </a:moveTo>
                  <a:lnTo>
                    <a:pt x="0" y="5"/>
                  </a:lnTo>
                  <a:lnTo>
                    <a:pt x="0" y="11"/>
                  </a:lnTo>
                  <a:lnTo>
                    <a:pt x="6" y="11"/>
                  </a:lnTo>
                  <a:lnTo>
                    <a:pt x="10" y="11"/>
                  </a:lnTo>
                  <a:lnTo>
                    <a:pt x="10" y="5"/>
                  </a:lnTo>
                  <a:lnTo>
                    <a:pt x="6" y="0"/>
                  </a:lnTo>
                  <a:close/>
                </a:path>
              </a:pathLst>
            </a:custGeom>
            <a:solidFill>
              <a:srgbClr val="131516"/>
            </a:solidFill>
            <a:ln w="9525">
              <a:noFill/>
              <a:round/>
              <a:headEnd/>
              <a:tailEnd/>
            </a:ln>
          </p:spPr>
          <p:txBody>
            <a:bodyPr/>
            <a:lstStyle/>
            <a:p>
              <a:endParaRPr lang="en-US"/>
            </a:p>
          </p:txBody>
        </p:sp>
        <p:sp>
          <p:nvSpPr>
            <p:cNvPr id="15444" name="Freeform 35"/>
            <p:cNvSpPr>
              <a:spLocks noEditPoints="1"/>
            </p:cNvSpPr>
            <p:nvPr/>
          </p:nvSpPr>
          <p:spPr bwMode="auto">
            <a:xfrm>
              <a:off x="380" y="1260"/>
              <a:ext cx="33" cy="87"/>
            </a:xfrm>
            <a:custGeom>
              <a:avLst/>
              <a:gdLst>
                <a:gd name="T0" fmla="*/ 263197 w 21"/>
                <a:gd name="T1" fmla="*/ 1905983 h 54"/>
                <a:gd name="T2" fmla="*/ 263197 w 21"/>
                <a:gd name="T3" fmla="*/ 0 h 54"/>
                <a:gd name="T4" fmla="*/ 460336 w 21"/>
                <a:gd name="T5" fmla="*/ 0 h 54"/>
                <a:gd name="T6" fmla="*/ 460336 w 21"/>
                <a:gd name="T7" fmla="*/ 1905983 h 54"/>
                <a:gd name="T8" fmla="*/ 263197 w 21"/>
                <a:gd name="T9" fmla="*/ 1905983 h 54"/>
                <a:gd name="T10" fmla="*/ 395186 w 21"/>
                <a:gd name="T11" fmla="*/ 3134940 h 54"/>
                <a:gd name="T12" fmla="*/ 0 w 21"/>
                <a:gd name="T13" fmla="*/ 1905983 h 54"/>
                <a:gd name="T14" fmla="*/ 692703 w 21"/>
                <a:gd name="T15" fmla="*/ 1905983 h 54"/>
                <a:gd name="T16" fmla="*/ 395186 w 21"/>
                <a:gd name="T17" fmla="*/ 313494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4"/>
                <a:gd name="T29" fmla="*/ 21 w 21"/>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4">
                  <a:moveTo>
                    <a:pt x="8" y="33"/>
                  </a:moveTo>
                  <a:lnTo>
                    <a:pt x="8" y="0"/>
                  </a:lnTo>
                  <a:lnTo>
                    <a:pt x="14" y="0"/>
                  </a:lnTo>
                  <a:lnTo>
                    <a:pt x="14" y="33"/>
                  </a:lnTo>
                  <a:lnTo>
                    <a:pt x="8" y="33"/>
                  </a:lnTo>
                  <a:close/>
                  <a:moveTo>
                    <a:pt x="12" y="54"/>
                  </a:moveTo>
                  <a:lnTo>
                    <a:pt x="0" y="33"/>
                  </a:lnTo>
                  <a:lnTo>
                    <a:pt x="21" y="33"/>
                  </a:lnTo>
                  <a:lnTo>
                    <a:pt x="12" y="54"/>
                  </a:lnTo>
                  <a:close/>
                </a:path>
              </a:pathLst>
            </a:custGeom>
            <a:solidFill>
              <a:srgbClr val="1F1A17"/>
            </a:solidFill>
            <a:ln w="9525">
              <a:noFill/>
              <a:round/>
              <a:headEnd/>
              <a:tailEnd/>
            </a:ln>
          </p:spPr>
          <p:txBody>
            <a:bodyPr/>
            <a:lstStyle/>
            <a:p>
              <a:endParaRPr lang="en-US"/>
            </a:p>
          </p:txBody>
        </p:sp>
        <p:sp>
          <p:nvSpPr>
            <p:cNvPr id="15445" name="Freeform 38"/>
            <p:cNvSpPr>
              <a:spLocks noEditPoints="1"/>
            </p:cNvSpPr>
            <p:nvPr/>
          </p:nvSpPr>
          <p:spPr bwMode="auto">
            <a:xfrm>
              <a:off x="377" y="2255"/>
              <a:ext cx="34" cy="93"/>
            </a:xfrm>
            <a:custGeom>
              <a:avLst/>
              <a:gdLst>
                <a:gd name="T0" fmla="*/ 177083 w 22"/>
                <a:gd name="T1" fmla="*/ 2049945 h 58"/>
                <a:gd name="T2" fmla="*/ 177083 w 22"/>
                <a:gd name="T3" fmla="*/ 0 h 58"/>
                <a:gd name="T4" fmla="*/ 320382 w 22"/>
                <a:gd name="T5" fmla="*/ 0 h 58"/>
                <a:gd name="T6" fmla="*/ 320382 w 22"/>
                <a:gd name="T7" fmla="*/ 2049945 h 58"/>
                <a:gd name="T8" fmla="*/ 177083 w 22"/>
                <a:gd name="T9" fmla="*/ 2049945 h 58"/>
                <a:gd name="T10" fmla="*/ 219473 w 22"/>
                <a:gd name="T11" fmla="*/ 3015007 h 58"/>
                <a:gd name="T12" fmla="*/ 0 w 22"/>
                <a:gd name="T13" fmla="*/ 2049945 h 58"/>
                <a:gd name="T14" fmla="*/ 495136 w 22"/>
                <a:gd name="T15" fmla="*/ 2049945 h 58"/>
                <a:gd name="T16" fmla="*/ 219473 w 22"/>
                <a:gd name="T17" fmla="*/ 301500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8"/>
                <a:gd name="T29" fmla="*/ 22 w 2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8">
                  <a:moveTo>
                    <a:pt x="8" y="39"/>
                  </a:moveTo>
                  <a:lnTo>
                    <a:pt x="8" y="0"/>
                  </a:lnTo>
                  <a:lnTo>
                    <a:pt x="14" y="0"/>
                  </a:lnTo>
                  <a:lnTo>
                    <a:pt x="14" y="39"/>
                  </a:lnTo>
                  <a:lnTo>
                    <a:pt x="8" y="39"/>
                  </a:lnTo>
                  <a:close/>
                  <a:moveTo>
                    <a:pt x="10" y="58"/>
                  </a:moveTo>
                  <a:lnTo>
                    <a:pt x="0" y="39"/>
                  </a:lnTo>
                  <a:lnTo>
                    <a:pt x="22" y="39"/>
                  </a:lnTo>
                  <a:lnTo>
                    <a:pt x="10" y="58"/>
                  </a:lnTo>
                  <a:close/>
                </a:path>
              </a:pathLst>
            </a:custGeom>
            <a:solidFill>
              <a:srgbClr val="1F1A17"/>
            </a:solidFill>
            <a:ln w="9525">
              <a:noFill/>
              <a:round/>
              <a:headEnd/>
              <a:tailEnd/>
            </a:ln>
          </p:spPr>
          <p:txBody>
            <a:bodyPr/>
            <a:lstStyle/>
            <a:p>
              <a:endParaRPr lang="en-US"/>
            </a:p>
          </p:txBody>
        </p:sp>
        <p:sp>
          <p:nvSpPr>
            <p:cNvPr id="15446" name="Freeform 39"/>
            <p:cNvSpPr>
              <a:spLocks noEditPoints="1"/>
            </p:cNvSpPr>
            <p:nvPr/>
          </p:nvSpPr>
          <p:spPr bwMode="auto">
            <a:xfrm>
              <a:off x="380" y="2719"/>
              <a:ext cx="33" cy="96"/>
            </a:xfrm>
            <a:custGeom>
              <a:avLst/>
              <a:gdLst>
                <a:gd name="T0" fmla="*/ 263197 w 21"/>
                <a:gd name="T1" fmla="*/ 1897608 h 60"/>
                <a:gd name="T2" fmla="*/ 263197 w 21"/>
                <a:gd name="T3" fmla="*/ 0 h 60"/>
                <a:gd name="T4" fmla="*/ 460336 w 21"/>
                <a:gd name="T5" fmla="*/ 0 h 60"/>
                <a:gd name="T6" fmla="*/ 460336 w 21"/>
                <a:gd name="T7" fmla="*/ 1897608 h 60"/>
                <a:gd name="T8" fmla="*/ 263197 w 21"/>
                <a:gd name="T9" fmla="*/ 1897608 h 60"/>
                <a:gd name="T10" fmla="*/ 395186 w 21"/>
                <a:gd name="T11" fmla="*/ 2976050 h 60"/>
                <a:gd name="T12" fmla="*/ 0 w 21"/>
                <a:gd name="T13" fmla="*/ 1897608 h 60"/>
                <a:gd name="T14" fmla="*/ 692703 w 21"/>
                <a:gd name="T15" fmla="*/ 1897608 h 60"/>
                <a:gd name="T16" fmla="*/ 395186 w 21"/>
                <a:gd name="T17" fmla="*/ 29760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0"/>
                <a:gd name="T29" fmla="*/ 21 w 2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0">
                  <a:moveTo>
                    <a:pt x="8" y="38"/>
                  </a:moveTo>
                  <a:lnTo>
                    <a:pt x="8" y="0"/>
                  </a:lnTo>
                  <a:lnTo>
                    <a:pt x="14" y="0"/>
                  </a:lnTo>
                  <a:lnTo>
                    <a:pt x="14" y="38"/>
                  </a:lnTo>
                  <a:lnTo>
                    <a:pt x="8" y="38"/>
                  </a:lnTo>
                  <a:close/>
                  <a:moveTo>
                    <a:pt x="12" y="60"/>
                  </a:moveTo>
                  <a:lnTo>
                    <a:pt x="0" y="38"/>
                  </a:lnTo>
                  <a:lnTo>
                    <a:pt x="21" y="38"/>
                  </a:lnTo>
                  <a:lnTo>
                    <a:pt x="12" y="60"/>
                  </a:lnTo>
                  <a:close/>
                </a:path>
              </a:pathLst>
            </a:custGeom>
            <a:solidFill>
              <a:srgbClr val="1F1A17"/>
            </a:solidFill>
            <a:ln w="9525">
              <a:noFill/>
              <a:round/>
              <a:headEnd/>
              <a:tailEnd/>
            </a:ln>
          </p:spPr>
          <p:txBody>
            <a:bodyPr/>
            <a:lstStyle/>
            <a:p>
              <a:endParaRPr lang="en-US"/>
            </a:p>
          </p:txBody>
        </p:sp>
        <p:sp>
          <p:nvSpPr>
            <p:cNvPr id="15447" name="Freeform 40"/>
            <p:cNvSpPr>
              <a:spLocks noEditPoints="1"/>
            </p:cNvSpPr>
            <p:nvPr/>
          </p:nvSpPr>
          <p:spPr bwMode="auto">
            <a:xfrm>
              <a:off x="876" y="2492"/>
              <a:ext cx="33" cy="96"/>
            </a:xfrm>
            <a:custGeom>
              <a:avLst/>
              <a:gdLst>
                <a:gd name="T0" fmla="*/ 263197 w 21"/>
                <a:gd name="T1" fmla="*/ 1897608 h 60"/>
                <a:gd name="T2" fmla="*/ 263197 w 21"/>
                <a:gd name="T3" fmla="*/ 0 h 60"/>
                <a:gd name="T4" fmla="*/ 460336 w 21"/>
                <a:gd name="T5" fmla="*/ 0 h 60"/>
                <a:gd name="T6" fmla="*/ 460336 w 21"/>
                <a:gd name="T7" fmla="*/ 1897608 h 60"/>
                <a:gd name="T8" fmla="*/ 263197 w 21"/>
                <a:gd name="T9" fmla="*/ 1897608 h 60"/>
                <a:gd name="T10" fmla="*/ 395186 w 21"/>
                <a:gd name="T11" fmla="*/ 2976050 h 60"/>
                <a:gd name="T12" fmla="*/ 0 w 21"/>
                <a:gd name="T13" fmla="*/ 1897608 h 60"/>
                <a:gd name="T14" fmla="*/ 692703 w 21"/>
                <a:gd name="T15" fmla="*/ 1897608 h 60"/>
                <a:gd name="T16" fmla="*/ 395186 w 21"/>
                <a:gd name="T17" fmla="*/ 29760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0"/>
                <a:gd name="T29" fmla="*/ 21 w 2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0">
                  <a:moveTo>
                    <a:pt x="8" y="38"/>
                  </a:moveTo>
                  <a:lnTo>
                    <a:pt x="8" y="0"/>
                  </a:lnTo>
                  <a:lnTo>
                    <a:pt x="14" y="0"/>
                  </a:lnTo>
                  <a:lnTo>
                    <a:pt x="14" y="38"/>
                  </a:lnTo>
                  <a:lnTo>
                    <a:pt x="8" y="38"/>
                  </a:lnTo>
                  <a:close/>
                  <a:moveTo>
                    <a:pt x="12" y="60"/>
                  </a:moveTo>
                  <a:lnTo>
                    <a:pt x="0" y="38"/>
                  </a:lnTo>
                  <a:lnTo>
                    <a:pt x="21" y="38"/>
                  </a:lnTo>
                  <a:lnTo>
                    <a:pt x="12" y="60"/>
                  </a:lnTo>
                  <a:close/>
                </a:path>
              </a:pathLst>
            </a:custGeom>
            <a:solidFill>
              <a:srgbClr val="1F1A17"/>
            </a:solidFill>
            <a:ln w="9525">
              <a:noFill/>
              <a:round/>
              <a:headEnd/>
              <a:tailEnd/>
            </a:ln>
          </p:spPr>
          <p:txBody>
            <a:bodyPr/>
            <a:lstStyle/>
            <a:p>
              <a:endParaRPr lang="en-US"/>
            </a:p>
          </p:txBody>
        </p:sp>
        <p:sp>
          <p:nvSpPr>
            <p:cNvPr id="15448" name="Freeform 42"/>
            <p:cNvSpPr>
              <a:spLocks noEditPoints="1"/>
            </p:cNvSpPr>
            <p:nvPr/>
          </p:nvSpPr>
          <p:spPr bwMode="auto">
            <a:xfrm>
              <a:off x="383" y="1451"/>
              <a:ext cx="33" cy="86"/>
            </a:xfrm>
            <a:custGeom>
              <a:avLst/>
              <a:gdLst>
                <a:gd name="T0" fmla="*/ 460336 w 21"/>
                <a:gd name="T1" fmla="*/ 364742 h 54"/>
                <a:gd name="T2" fmla="*/ 263197 w 21"/>
                <a:gd name="T3" fmla="*/ 364742 h 54"/>
                <a:gd name="T4" fmla="*/ 263197 w 21"/>
                <a:gd name="T5" fmla="*/ 0 h 54"/>
                <a:gd name="T6" fmla="*/ 460336 w 21"/>
                <a:gd name="T7" fmla="*/ 0 h 54"/>
                <a:gd name="T8" fmla="*/ 460336 w 21"/>
                <a:gd name="T9" fmla="*/ 364742 h 54"/>
                <a:gd name="T10" fmla="*/ 460336 w 21"/>
                <a:gd name="T11" fmla="*/ 837819 h 54"/>
                <a:gd name="T12" fmla="*/ 263197 w 21"/>
                <a:gd name="T13" fmla="*/ 837819 h 54"/>
                <a:gd name="T14" fmla="*/ 263197 w 21"/>
                <a:gd name="T15" fmla="*/ 526072 h 54"/>
                <a:gd name="T16" fmla="*/ 460336 w 21"/>
                <a:gd name="T17" fmla="*/ 526072 h 54"/>
                <a:gd name="T18" fmla="*/ 460336 w 21"/>
                <a:gd name="T19" fmla="*/ 837819 h 54"/>
                <a:gd name="T20" fmla="*/ 460336 w 21"/>
                <a:gd name="T21" fmla="*/ 1363055 h 54"/>
                <a:gd name="T22" fmla="*/ 263197 w 21"/>
                <a:gd name="T23" fmla="*/ 1363055 h 54"/>
                <a:gd name="T24" fmla="*/ 263197 w 21"/>
                <a:gd name="T25" fmla="*/ 1040130 h 54"/>
                <a:gd name="T26" fmla="*/ 460336 w 21"/>
                <a:gd name="T27" fmla="*/ 1040130 h 54"/>
                <a:gd name="T28" fmla="*/ 460336 w 21"/>
                <a:gd name="T29" fmla="*/ 1363055 h 54"/>
                <a:gd name="T30" fmla="*/ 327439 w 21"/>
                <a:gd name="T31" fmla="*/ 2402579 h 54"/>
                <a:gd name="T32" fmla="*/ 0 w 21"/>
                <a:gd name="T33" fmla="*/ 1473328 h 54"/>
                <a:gd name="T34" fmla="*/ 692703 w 21"/>
                <a:gd name="T35" fmla="*/ 1473328 h 54"/>
                <a:gd name="T36" fmla="*/ 327439 w 21"/>
                <a:gd name="T37" fmla="*/ 2402579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4"/>
                <a:gd name="T59" fmla="*/ 21 w 21"/>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4">
                  <a:moveTo>
                    <a:pt x="14" y="8"/>
                  </a:moveTo>
                  <a:lnTo>
                    <a:pt x="8" y="8"/>
                  </a:lnTo>
                  <a:lnTo>
                    <a:pt x="8" y="0"/>
                  </a:lnTo>
                  <a:lnTo>
                    <a:pt x="14" y="0"/>
                  </a:lnTo>
                  <a:lnTo>
                    <a:pt x="14" y="8"/>
                  </a:lnTo>
                  <a:close/>
                  <a:moveTo>
                    <a:pt x="14" y="19"/>
                  </a:moveTo>
                  <a:lnTo>
                    <a:pt x="8" y="19"/>
                  </a:lnTo>
                  <a:lnTo>
                    <a:pt x="8" y="12"/>
                  </a:lnTo>
                  <a:lnTo>
                    <a:pt x="14" y="12"/>
                  </a:lnTo>
                  <a:lnTo>
                    <a:pt x="14" y="19"/>
                  </a:lnTo>
                  <a:close/>
                  <a:moveTo>
                    <a:pt x="14" y="31"/>
                  </a:moveTo>
                  <a:lnTo>
                    <a:pt x="8" y="31"/>
                  </a:lnTo>
                  <a:lnTo>
                    <a:pt x="8" y="23"/>
                  </a:lnTo>
                  <a:lnTo>
                    <a:pt x="14" y="23"/>
                  </a:lnTo>
                  <a:lnTo>
                    <a:pt x="14" y="31"/>
                  </a:lnTo>
                  <a:close/>
                  <a:moveTo>
                    <a:pt x="10" y="54"/>
                  </a:moveTo>
                  <a:lnTo>
                    <a:pt x="0" y="33"/>
                  </a:lnTo>
                  <a:lnTo>
                    <a:pt x="21" y="33"/>
                  </a:lnTo>
                  <a:lnTo>
                    <a:pt x="10" y="54"/>
                  </a:lnTo>
                  <a:close/>
                </a:path>
              </a:pathLst>
            </a:custGeom>
            <a:solidFill>
              <a:srgbClr val="1F1A17"/>
            </a:solidFill>
            <a:ln w="9525">
              <a:noFill/>
              <a:round/>
              <a:headEnd/>
              <a:tailEnd/>
            </a:ln>
          </p:spPr>
          <p:txBody>
            <a:bodyPr/>
            <a:lstStyle/>
            <a:p>
              <a:endParaRPr lang="en-US"/>
            </a:p>
          </p:txBody>
        </p:sp>
        <p:sp>
          <p:nvSpPr>
            <p:cNvPr id="15449" name="Freeform 43"/>
            <p:cNvSpPr>
              <a:spLocks noEditPoints="1"/>
            </p:cNvSpPr>
            <p:nvPr/>
          </p:nvSpPr>
          <p:spPr bwMode="auto">
            <a:xfrm>
              <a:off x="1434" y="2010"/>
              <a:ext cx="34" cy="95"/>
            </a:xfrm>
            <a:custGeom>
              <a:avLst/>
              <a:gdLst>
                <a:gd name="T0" fmla="*/ 320382 w 22"/>
                <a:gd name="T1" fmla="*/ 400848 h 59"/>
                <a:gd name="T2" fmla="*/ 177083 w 22"/>
                <a:gd name="T3" fmla="*/ 400848 h 59"/>
                <a:gd name="T4" fmla="*/ 177083 w 22"/>
                <a:gd name="T5" fmla="*/ 0 h 59"/>
                <a:gd name="T6" fmla="*/ 320382 w 22"/>
                <a:gd name="T7" fmla="*/ 0 h 59"/>
                <a:gd name="T8" fmla="*/ 320382 w 22"/>
                <a:gd name="T9" fmla="*/ 400848 h 59"/>
                <a:gd name="T10" fmla="*/ 320382 w 22"/>
                <a:gd name="T11" fmla="*/ 1328015 h 59"/>
                <a:gd name="T12" fmla="*/ 177083 w 22"/>
                <a:gd name="T13" fmla="*/ 1328015 h 59"/>
                <a:gd name="T14" fmla="*/ 177083 w 22"/>
                <a:gd name="T15" fmla="*/ 756049 h 59"/>
                <a:gd name="T16" fmla="*/ 320382 w 22"/>
                <a:gd name="T17" fmla="*/ 756049 h 59"/>
                <a:gd name="T18" fmla="*/ 320382 w 22"/>
                <a:gd name="T19" fmla="*/ 1328015 h 59"/>
                <a:gd name="T20" fmla="*/ 320382 w 22"/>
                <a:gd name="T21" fmla="*/ 2063684 h 59"/>
                <a:gd name="T22" fmla="*/ 177083 w 22"/>
                <a:gd name="T23" fmla="*/ 2063684 h 59"/>
                <a:gd name="T24" fmla="*/ 177083 w 22"/>
                <a:gd name="T25" fmla="*/ 1498622 h 59"/>
                <a:gd name="T26" fmla="*/ 320382 w 22"/>
                <a:gd name="T27" fmla="*/ 1498622 h 59"/>
                <a:gd name="T28" fmla="*/ 320382 w 22"/>
                <a:gd name="T29" fmla="*/ 2063684 h 59"/>
                <a:gd name="T30" fmla="*/ 219473 w 22"/>
                <a:gd name="T31" fmla="*/ 3376292 h 59"/>
                <a:gd name="T32" fmla="*/ 0 w 22"/>
                <a:gd name="T33" fmla="*/ 2165519 h 59"/>
                <a:gd name="T34" fmla="*/ 495136 w 22"/>
                <a:gd name="T35" fmla="*/ 2165519 h 59"/>
                <a:gd name="T36" fmla="*/ 219473 w 22"/>
                <a:gd name="T37" fmla="*/ 3376292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59"/>
                <a:gd name="T59" fmla="*/ 22 w 22"/>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59">
                  <a:moveTo>
                    <a:pt x="14" y="7"/>
                  </a:moveTo>
                  <a:lnTo>
                    <a:pt x="8" y="7"/>
                  </a:lnTo>
                  <a:lnTo>
                    <a:pt x="8" y="0"/>
                  </a:lnTo>
                  <a:lnTo>
                    <a:pt x="14" y="0"/>
                  </a:lnTo>
                  <a:lnTo>
                    <a:pt x="14" y="7"/>
                  </a:lnTo>
                  <a:close/>
                  <a:moveTo>
                    <a:pt x="14" y="23"/>
                  </a:moveTo>
                  <a:lnTo>
                    <a:pt x="8" y="23"/>
                  </a:lnTo>
                  <a:lnTo>
                    <a:pt x="8" y="13"/>
                  </a:lnTo>
                  <a:lnTo>
                    <a:pt x="14" y="13"/>
                  </a:lnTo>
                  <a:lnTo>
                    <a:pt x="14" y="23"/>
                  </a:lnTo>
                  <a:close/>
                  <a:moveTo>
                    <a:pt x="14" y="36"/>
                  </a:moveTo>
                  <a:lnTo>
                    <a:pt x="8" y="36"/>
                  </a:lnTo>
                  <a:lnTo>
                    <a:pt x="8" y="26"/>
                  </a:lnTo>
                  <a:lnTo>
                    <a:pt x="14" y="26"/>
                  </a:lnTo>
                  <a:lnTo>
                    <a:pt x="14" y="36"/>
                  </a:lnTo>
                  <a:close/>
                  <a:moveTo>
                    <a:pt x="10" y="59"/>
                  </a:moveTo>
                  <a:lnTo>
                    <a:pt x="0" y="38"/>
                  </a:lnTo>
                  <a:lnTo>
                    <a:pt x="22" y="38"/>
                  </a:lnTo>
                  <a:lnTo>
                    <a:pt x="10" y="59"/>
                  </a:lnTo>
                  <a:close/>
                </a:path>
              </a:pathLst>
            </a:custGeom>
            <a:solidFill>
              <a:srgbClr val="1F1A17"/>
            </a:solidFill>
            <a:ln w="9525">
              <a:noFill/>
              <a:round/>
              <a:headEnd/>
              <a:tailEnd/>
            </a:ln>
          </p:spPr>
          <p:txBody>
            <a:bodyPr/>
            <a:lstStyle/>
            <a:p>
              <a:endParaRPr lang="en-US"/>
            </a:p>
          </p:txBody>
        </p:sp>
        <p:sp>
          <p:nvSpPr>
            <p:cNvPr id="15450" name="Freeform 44"/>
            <p:cNvSpPr>
              <a:spLocks noEditPoints="1"/>
            </p:cNvSpPr>
            <p:nvPr/>
          </p:nvSpPr>
          <p:spPr bwMode="auto">
            <a:xfrm>
              <a:off x="1062" y="2245"/>
              <a:ext cx="403" cy="210"/>
            </a:xfrm>
            <a:custGeom>
              <a:avLst/>
              <a:gdLst>
                <a:gd name="T0" fmla="*/ 7131232 w 258"/>
                <a:gd name="T1" fmla="*/ 703994 h 131"/>
                <a:gd name="T2" fmla="*/ 7348108 w 258"/>
                <a:gd name="T3" fmla="*/ 0 h 131"/>
                <a:gd name="T4" fmla="*/ 7348108 w 258"/>
                <a:gd name="T5" fmla="*/ 1809110 h 131"/>
                <a:gd name="T6" fmla="*/ 7131232 w 258"/>
                <a:gd name="T7" fmla="*/ 1128540 h 131"/>
                <a:gd name="T8" fmla="*/ 7348108 w 258"/>
                <a:gd name="T9" fmla="*/ 1809110 h 131"/>
                <a:gd name="T10" fmla="*/ 7186296 w 258"/>
                <a:gd name="T11" fmla="*/ 2900099 h 131"/>
                <a:gd name="T12" fmla="*/ 7348108 w 258"/>
                <a:gd name="T13" fmla="*/ 2234825 h 131"/>
                <a:gd name="T14" fmla="*/ 7348108 w 258"/>
                <a:gd name="T15" fmla="*/ 3973334 h 131"/>
                <a:gd name="T16" fmla="*/ 7186296 w 258"/>
                <a:gd name="T17" fmla="*/ 3330314 h 131"/>
                <a:gd name="T18" fmla="*/ 7348108 w 258"/>
                <a:gd name="T19" fmla="*/ 3973334 h 131"/>
                <a:gd name="T20" fmla="*/ 7186296 w 258"/>
                <a:gd name="T21" fmla="*/ 5079556 h 131"/>
                <a:gd name="T22" fmla="*/ 7348108 w 258"/>
                <a:gd name="T23" fmla="*/ 4377313 h 131"/>
                <a:gd name="T24" fmla="*/ 7236305 w 258"/>
                <a:gd name="T25" fmla="*/ 6369465 h 131"/>
                <a:gd name="T26" fmla="*/ 7186296 w 258"/>
                <a:gd name="T27" fmla="*/ 5496574 h 131"/>
                <a:gd name="T28" fmla="*/ 7348108 w 258"/>
                <a:gd name="T29" fmla="*/ 6167974 h 131"/>
                <a:gd name="T30" fmla="*/ 7348108 w 258"/>
                <a:gd name="T31" fmla="*/ 6167974 h 131"/>
                <a:gd name="T32" fmla="*/ 7236305 w 258"/>
                <a:gd name="T33" fmla="*/ 6369465 h 131"/>
                <a:gd name="T34" fmla="*/ 7236305 w 258"/>
                <a:gd name="T35" fmla="*/ 6369465 h 131"/>
                <a:gd name="T36" fmla="*/ 7236305 w 258"/>
                <a:gd name="T37" fmla="*/ 6001860 h 131"/>
                <a:gd name="T38" fmla="*/ 7236305 w 258"/>
                <a:gd name="T39" fmla="*/ 6369465 h 131"/>
                <a:gd name="T40" fmla="*/ 6748338 w 258"/>
                <a:gd name="T41" fmla="*/ 6001860 h 131"/>
                <a:gd name="T42" fmla="*/ 7050457 w 258"/>
                <a:gd name="T43" fmla="*/ 6369465 h 131"/>
                <a:gd name="T44" fmla="*/ 6293300 w 258"/>
                <a:gd name="T45" fmla="*/ 6369465 h 131"/>
                <a:gd name="T46" fmla="*/ 6649956 w 258"/>
                <a:gd name="T47" fmla="*/ 6001860 h 131"/>
                <a:gd name="T48" fmla="*/ 6293300 w 258"/>
                <a:gd name="T49" fmla="*/ 6369465 h 131"/>
                <a:gd name="T50" fmla="*/ 5816691 w 258"/>
                <a:gd name="T51" fmla="*/ 6001860 h 131"/>
                <a:gd name="T52" fmla="*/ 6132184 w 258"/>
                <a:gd name="T53" fmla="*/ 6369465 h 131"/>
                <a:gd name="T54" fmla="*/ 5383420 w 258"/>
                <a:gd name="T55" fmla="*/ 6369465 h 131"/>
                <a:gd name="T56" fmla="*/ 5638200 w 258"/>
                <a:gd name="T57" fmla="*/ 6001860 h 131"/>
                <a:gd name="T58" fmla="*/ 5383420 w 258"/>
                <a:gd name="T59" fmla="*/ 6369465 h 131"/>
                <a:gd name="T60" fmla="*/ 4869570 w 258"/>
                <a:gd name="T61" fmla="*/ 6001860 h 131"/>
                <a:gd name="T62" fmla="*/ 5217903 w 258"/>
                <a:gd name="T63" fmla="*/ 6369465 h 131"/>
                <a:gd name="T64" fmla="*/ 4388198 w 258"/>
                <a:gd name="T65" fmla="*/ 6369465 h 131"/>
                <a:gd name="T66" fmla="*/ 4704250 w 258"/>
                <a:gd name="T67" fmla="*/ 6001860 h 131"/>
                <a:gd name="T68" fmla="*/ 4388198 w 258"/>
                <a:gd name="T69" fmla="*/ 6369465 h 131"/>
                <a:gd name="T70" fmla="*/ 3962464 w 258"/>
                <a:gd name="T71" fmla="*/ 6001860 h 131"/>
                <a:gd name="T72" fmla="*/ 4275130 w 258"/>
                <a:gd name="T73" fmla="*/ 6369465 h 131"/>
                <a:gd name="T74" fmla="*/ 3446459 w 258"/>
                <a:gd name="T75" fmla="*/ 6369465 h 131"/>
                <a:gd name="T76" fmla="*/ 3800880 w 258"/>
                <a:gd name="T77" fmla="*/ 6001860 h 131"/>
                <a:gd name="T78" fmla="*/ 3446459 w 258"/>
                <a:gd name="T79" fmla="*/ 6369465 h 131"/>
                <a:gd name="T80" fmla="*/ 3030416 w 258"/>
                <a:gd name="T81" fmla="*/ 6001860 h 131"/>
                <a:gd name="T82" fmla="*/ 3302951 w 258"/>
                <a:gd name="T83" fmla="*/ 6369465 h 131"/>
                <a:gd name="T84" fmla="*/ 2536764 w 258"/>
                <a:gd name="T85" fmla="*/ 6369465 h 131"/>
                <a:gd name="T86" fmla="*/ 2846593 w 258"/>
                <a:gd name="T87" fmla="*/ 6001860 h 131"/>
                <a:gd name="T88" fmla="*/ 2536764 w 258"/>
                <a:gd name="T89" fmla="*/ 6369465 h 131"/>
                <a:gd name="T90" fmla="*/ 2018408 w 258"/>
                <a:gd name="T91" fmla="*/ 6102743 h 131"/>
                <a:gd name="T92" fmla="*/ 2367593 w 258"/>
                <a:gd name="T93" fmla="*/ 6369465 h 131"/>
                <a:gd name="T94" fmla="*/ 1584819 w 258"/>
                <a:gd name="T95" fmla="*/ 6369465 h 131"/>
                <a:gd name="T96" fmla="*/ 1940068 w 258"/>
                <a:gd name="T97" fmla="*/ 6102743 h 131"/>
                <a:gd name="T98" fmla="*/ 1584819 w 258"/>
                <a:gd name="T99" fmla="*/ 6369465 h 131"/>
                <a:gd name="T100" fmla="*/ 1106227 w 258"/>
                <a:gd name="T101" fmla="*/ 6102743 h 131"/>
                <a:gd name="T102" fmla="*/ 1423886 w 258"/>
                <a:gd name="T103" fmla="*/ 6369465 h 131"/>
                <a:gd name="T104" fmla="*/ 649545 w 258"/>
                <a:gd name="T105" fmla="*/ 6369465 h 131"/>
                <a:gd name="T106" fmla="*/ 947108 w 258"/>
                <a:gd name="T107" fmla="*/ 6102743 h 131"/>
                <a:gd name="T108" fmla="*/ 649545 w 258"/>
                <a:gd name="T109" fmla="*/ 6369465 h 131"/>
                <a:gd name="T110" fmla="*/ 606337 w 258"/>
                <a:gd name="T111" fmla="*/ 5679479 h 131"/>
                <a:gd name="T112" fmla="*/ 0 w 258"/>
                <a:gd name="T113" fmla="*/ 6263677 h 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131"/>
                <a:gd name="T173" fmla="*/ 258 w 258"/>
                <a:gd name="T174" fmla="*/ 131 h 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131">
                  <a:moveTo>
                    <a:pt x="258" y="14"/>
                  </a:moveTo>
                  <a:lnTo>
                    <a:pt x="250" y="14"/>
                  </a:lnTo>
                  <a:lnTo>
                    <a:pt x="250" y="0"/>
                  </a:lnTo>
                  <a:lnTo>
                    <a:pt x="258" y="0"/>
                  </a:lnTo>
                  <a:lnTo>
                    <a:pt x="258" y="14"/>
                  </a:lnTo>
                  <a:close/>
                  <a:moveTo>
                    <a:pt x="258" y="35"/>
                  </a:moveTo>
                  <a:lnTo>
                    <a:pt x="250" y="35"/>
                  </a:lnTo>
                  <a:lnTo>
                    <a:pt x="250" y="22"/>
                  </a:lnTo>
                  <a:lnTo>
                    <a:pt x="258" y="22"/>
                  </a:lnTo>
                  <a:lnTo>
                    <a:pt x="258" y="35"/>
                  </a:lnTo>
                  <a:close/>
                  <a:moveTo>
                    <a:pt x="258" y="56"/>
                  </a:moveTo>
                  <a:lnTo>
                    <a:pt x="252" y="56"/>
                  </a:lnTo>
                  <a:lnTo>
                    <a:pt x="252" y="43"/>
                  </a:lnTo>
                  <a:lnTo>
                    <a:pt x="258" y="43"/>
                  </a:lnTo>
                  <a:lnTo>
                    <a:pt x="258" y="56"/>
                  </a:lnTo>
                  <a:close/>
                  <a:moveTo>
                    <a:pt x="258" y="77"/>
                  </a:moveTo>
                  <a:lnTo>
                    <a:pt x="252" y="77"/>
                  </a:lnTo>
                  <a:lnTo>
                    <a:pt x="252" y="64"/>
                  </a:lnTo>
                  <a:lnTo>
                    <a:pt x="258" y="64"/>
                  </a:lnTo>
                  <a:lnTo>
                    <a:pt x="258" y="77"/>
                  </a:lnTo>
                  <a:close/>
                  <a:moveTo>
                    <a:pt x="258" y="98"/>
                  </a:moveTo>
                  <a:lnTo>
                    <a:pt x="252" y="98"/>
                  </a:lnTo>
                  <a:lnTo>
                    <a:pt x="252" y="85"/>
                  </a:lnTo>
                  <a:lnTo>
                    <a:pt x="258" y="85"/>
                  </a:lnTo>
                  <a:lnTo>
                    <a:pt x="258" y="98"/>
                  </a:lnTo>
                  <a:close/>
                  <a:moveTo>
                    <a:pt x="254" y="123"/>
                  </a:moveTo>
                  <a:lnTo>
                    <a:pt x="252" y="119"/>
                  </a:lnTo>
                  <a:lnTo>
                    <a:pt x="252" y="106"/>
                  </a:lnTo>
                  <a:lnTo>
                    <a:pt x="258" y="106"/>
                  </a:lnTo>
                  <a:lnTo>
                    <a:pt x="258" y="119"/>
                  </a:lnTo>
                  <a:lnTo>
                    <a:pt x="254" y="123"/>
                  </a:lnTo>
                  <a:close/>
                  <a:moveTo>
                    <a:pt x="258" y="119"/>
                  </a:moveTo>
                  <a:lnTo>
                    <a:pt x="258" y="123"/>
                  </a:lnTo>
                  <a:lnTo>
                    <a:pt x="254" y="123"/>
                  </a:lnTo>
                  <a:lnTo>
                    <a:pt x="258" y="119"/>
                  </a:lnTo>
                  <a:close/>
                  <a:moveTo>
                    <a:pt x="254" y="123"/>
                  </a:moveTo>
                  <a:lnTo>
                    <a:pt x="254" y="116"/>
                  </a:lnTo>
                  <a:lnTo>
                    <a:pt x="254" y="123"/>
                  </a:lnTo>
                  <a:close/>
                  <a:moveTo>
                    <a:pt x="237" y="123"/>
                  </a:moveTo>
                  <a:lnTo>
                    <a:pt x="237" y="116"/>
                  </a:lnTo>
                  <a:lnTo>
                    <a:pt x="248" y="116"/>
                  </a:lnTo>
                  <a:lnTo>
                    <a:pt x="248" y="123"/>
                  </a:lnTo>
                  <a:lnTo>
                    <a:pt x="237" y="123"/>
                  </a:lnTo>
                  <a:close/>
                  <a:moveTo>
                    <a:pt x="221" y="123"/>
                  </a:moveTo>
                  <a:lnTo>
                    <a:pt x="221" y="116"/>
                  </a:lnTo>
                  <a:lnTo>
                    <a:pt x="233" y="116"/>
                  </a:lnTo>
                  <a:lnTo>
                    <a:pt x="233" y="123"/>
                  </a:lnTo>
                  <a:lnTo>
                    <a:pt x="221" y="123"/>
                  </a:lnTo>
                  <a:close/>
                  <a:moveTo>
                    <a:pt x="204" y="123"/>
                  </a:moveTo>
                  <a:lnTo>
                    <a:pt x="204" y="116"/>
                  </a:lnTo>
                  <a:lnTo>
                    <a:pt x="215" y="116"/>
                  </a:lnTo>
                  <a:lnTo>
                    <a:pt x="215" y="123"/>
                  </a:lnTo>
                  <a:lnTo>
                    <a:pt x="204" y="123"/>
                  </a:lnTo>
                  <a:close/>
                  <a:moveTo>
                    <a:pt x="189" y="123"/>
                  </a:moveTo>
                  <a:lnTo>
                    <a:pt x="189" y="116"/>
                  </a:lnTo>
                  <a:lnTo>
                    <a:pt x="198" y="116"/>
                  </a:lnTo>
                  <a:lnTo>
                    <a:pt x="198" y="123"/>
                  </a:lnTo>
                  <a:lnTo>
                    <a:pt x="189" y="123"/>
                  </a:lnTo>
                  <a:close/>
                  <a:moveTo>
                    <a:pt x="171" y="123"/>
                  </a:moveTo>
                  <a:lnTo>
                    <a:pt x="171" y="116"/>
                  </a:lnTo>
                  <a:lnTo>
                    <a:pt x="183" y="116"/>
                  </a:lnTo>
                  <a:lnTo>
                    <a:pt x="183" y="123"/>
                  </a:lnTo>
                  <a:lnTo>
                    <a:pt x="171" y="123"/>
                  </a:lnTo>
                  <a:close/>
                  <a:moveTo>
                    <a:pt x="154" y="123"/>
                  </a:moveTo>
                  <a:lnTo>
                    <a:pt x="154" y="116"/>
                  </a:lnTo>
                  <a:lnTo>
                    <a:pt x="165" y="116"/>
                  </a:lnTo>
                  <a:lnTo>
                    <a:pt x="165" y="123"/>
                  </a:lnTo>
                  <a:lnTo>
                    <a:pt x="154" y="123"/>
                  </a:lnTo>
                  <a:close/>
                  <a:moveTo>
                    <a:pt x="139" y="123"/>
                  </a:moveTo>
                  <a:lnTo>
                    <a:pt x="139" y="116"/>
                  </a:lnTo>
                  <a:lnTo>
                    <a:pt x="150" y="116"/>
                  </a:lnTo>
                  <a:lnTo>
                    <a:pt x="150" y="123"/>
                  </a:lnTo>
                  <a:lnTo>
                    <a:pt x="139" y="123"/>
                  </a:lnTo>
                  <a:close/>
                  <a:moveTo>
                    <a:pt x="121" y="123"/>
                  </a:moveTo>
                  <a:lnTo>
                    <a:pt x="121" y="116"/>
                  </a:lnTo>
                  <a:lnTo>
                    <a:pt x="133" y="116"/>
                  </a:lnTo>
                  <a:lnTo>
                    <a:pt x="133" y="123"/>
                  </a:lnTo>
                  <a:lnTo>
                    <a:pt x="121" y="123"/>
                  </a:lnTo>
                  <a:close/>
                  <a:moveTo>
                    <a:pt x="106" y="123"/>
                  </a:moveTo>
                  <a:lnTo>
                    <a:pt x="106" y="116"/>
                  </a:lnTo>
                  <a:lnTo>
                    <a:pt x="116" y="116"/>
                  </a:lnTo>
                  <a:lnTo>
                    <a:pt x="116" y="123"/>
                  </a:lnTo>
                  <a:lnTo>
                    <a:pt x="106" y="123"/>
                  </a:lnTo>
                  <a:close/>
                  <a:moveTo>
                    <a:pt x="89" y="123"/>
                  </a:moveTo>
                  <a:lnTo>
                    <a:pt x="89" y="118"/>
                  </a:lnTo>
                  <a:lnTo>
                    <a:pt x="100" y="116"/>
                  </a:lnTo>
                  <a:lnTo>
                    <a:pt x="100" y="123"/>
                  </a:lnTo>
                  <a:lnTo>
                    <a:pt x="89" y="123"/>
                  </a:lnTo>
                  <a:close/>
                  <a:moveTo>
                    <a:pt x="71" y="123"/>
                  </a:moveTo>
                  <a:lnTo>
                    <a:pt x="71" y="118"/>
                  </a:lnTo>
                  <a:lnTo>
                    <a:pt x="83" y="118"/>
                  </a:lnTo>
                  <a:lnTo>
                    <a:pt x="83" y="123"/>
                  </a:lnTo>
                  <a:lnTo>
                    <a:pt x="71" y="123"/>
                  </a:lnTo>
                  <a:close/>
                  <a:moveTo>
                    <a:pt x="56" y="123"/>
                  </a:moveTo>
                  <a:lnTo>
                    <a:pt x="56" y="118"/>
                  </a:lnTo>
                  <a:lnTo>
                    <a:pt x="68" y="118"/>
                  </a:lnTo>
                  <a:lnTo>
                    <a:pt x="68" y="123"/>
                  </a:lnTo>
                  <a:lnTo>
                    <a:pt x="56" y="123"/>
                  </a:lnTo>
                  <a:close/>
                  <a:moveTo>
                    <a:pt x="39" y="123"/>
                  </a:moveTo>
                  <a:lnTo>
                    <a:pt x="39" y="118"/>
                  </a:lnTo>
                  <a:lnTo>
                    <a:pt x="50" y="118"/>
                  </a:lnTo>
                  <a:lnTo>
                    <a:pt x="50" y="123"/>
                  </a:lnTo>
                  <a:lnTo>
                    <a:pt x="39" y="123"/>
                  </a:lnTo>
                  <a:close/>
                  <a:moveTo>
                    <a:pt x="23" y="123"/>
                  </a:moveTo>
                  <a:lnTo>
                    <a:pt x="23" y="118"/>
                  </a:lnTo>
                  <a:lnTo>
                    <a:pt x="33" y="118"/>
                  </a:lnTo>
                  <a:lnTo>
                    <a:pt x="33" y="123"/>
                  </a:lnTo>
                  <a:lnTo>
                    <a:pt x="23" y="123"/>
                  </a:lnTo>
                  <a:close/>
                  <a:moveTo>
                    <a:pt x="0" y="121"/>
                  </a:moveTo>
                  <a:lnTo>
                    <a:pt x="21" y="110"/>
                  </a:lnTo>
                  <a:lnTo>
                    <a:pt x="21" y="131"/>
                  </a:lnTo>
                  <a:lnTo>
                    <a:pt x="0" y="121"/>
                  </a:lnTo>
                  <a:close/>
                </a:path>
              </a:pathLst>
            </a:custGeom>
            <a:solidFill>
              <a:srgbClr val="1F1A17"/>
            </a:solidFill>
            <a:ln w="9525">
              <a:noFill/>
              <a:round/>
              <a:headEnd/>
              <a:tailEnd/>
            </a:ln>
          </p:spPr>
          <p:txBody>
            <a:bodyPr/>
            <a:lstStyle/>
            <a:p>
              <a:endParaRPr lang="en-US"/>
            </a:p>
          </p:txBody>
        </p:sp>
        <p:sp>
          <p:nvSpPr>
            <p:cNvPr id="15451" name="Freeform 45"/>
            <p:cNvSpPr>
              <a:spLocks noEditPoints="1"/>
            </p:cNvSpPr>
            <p:nvPr/>
          </p:nvSpPr>
          <p:spPr bwMode="auto">
            <a:xfrm>
              <a:off x="882" y="2047"/>
              <a:ext cx="33" cy="95"/>
            </a:xfrm>
            <a:custGeom>
              <a:avLst/>
              <a:gdLst>
                <a:gd name="T0" fmla="*/ 460336 w 21"/>
                <a:gd name="T1" fmla="*/ 512224 h 59"/>
                <a:gd name="T2" fmla="*/ 263197 w 21"/>
                <a:gd name="T3" fmla="*/ 512224 h 59"/>
                <a:gd name="T4" fmla="*/ 263197 w 21"/>
                <a:gd name="T5" fmla="*/ 0 h 59"/>
                <a:gd name="T6" fmla="*/ 460336 w 21"/>
                <a:gd name="T7" fmla="*/ 0 h 59"/>
                <a:gd name="T8" fmla="*/ 460336 w 21"/>
                <a:gd name="T9" fmla="*/ 512224 h 59"/>
                <a:gd name="T10" fmla="*/ 460336 w 21"/>
                <a:gd name="T11" fmla="*/ 1328015 h 59"/>
                <a:gd name="T12" fmla="*/ 263197 w 21"/>
                <a:gd name="T13" fmla="*/ 1328015 h 59"/>
                <a:gd name="T14" fmla="*/ 263197 w 21"/>
                <a:gd name="T15" fmla="*/ 756049 h 59"/>
                <a:gd name="T16" fmla="*/ 460336 w 21"/>
                <a:gd name="T17" fmla="*/ 756049 h 59"/>
                <a:gd name="T18" fmla="*/ 460336 w 21"/>
                <a:gd name="T19" fmla="*/ 1328015 h 59"/>
                <a:gd name="T20" fmla="*/ 460336 w 21"/>
                <a:gd name="T21" fmla="*/ 2063684 h 59"/>
                <a:gd name="T22" fmla="*/ 263197 w 21"/>
                <a:gd name="T23" fmla="*/ 2063684 h 59"/>
                <a:gd name="T24" fmla="*/ 263197 w 21"/>
                <a:gd name="T25" fmla="*/ 1525207 h 59"/>
                <a:gd name="T26" fmla="*/ 460336 w 21"/>
                <a:gd name="T27" fmla="*/ 1525207 h 59"/>
                <a:gd name="T28" fmla="*/ 460336 w 21"/>
                <a:gd name="T29" fmla="*/ 2063684 h 59"/>
                <a:gd name="T30" fmla="*/ 327439 w 21"/>
                <a:gd name="T31" fmla="*/ 3376292 h 59"/>
                <a:gd name="T32" fmla="*/ 0 w 21"/>
                <a:gd name="T33" fmla="*/ 2165519 h 59"/>
                <a:gd name="T34" fmla="*/ 692703 w 21"/>
                <a:gd name="T35" fmla="*/ 2165519 h 59"/>
                <a:gd name="T36" fmla="*/ 327439 w 21"/>
                <a:gd name="T37" fmla="*/ 3376292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9"/>
                <a:gd name="T59" fmla="*/ 21 w 2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9">
                  <a:moveTo>
                    <a:pt x="14" y="9"/>
                  </a:moveTo>
                  <a:lnTo>
                    <a:pt x="8" y="9"/>
                  </a:lnTo>
                  <a:lnTo>
                    <a:pt x="8" y="0"/>
                  </a:lnTo>
                  <a:lnTo>
                    <a:pt x="14" y="0"/>
                  </a:lnTo>
                  <a:lnTo>
                    <a:pt x="14" y="9"/>
                  </a:lnTo>
                  <a:close/>
                  <a:moveTo>
                    <a:pt x="14" y="23"/>
                  </a:moveTo>
                  <a:lnTo>
                    <a:pt x="8" y="23"/>
                  </a:lnTo>
                  <a:lnTo>
                    <a:pt x="8" y="13"/>
                  </a:lnTo>
                  <a:lnTo>
                    <a:pt x="14" y="13"/>
                  </a:lnTo>
                  <a:lnTo>
                    <a:pt x="14" y="23"/>
                  </a:lnTo>
                  <a:close/>
                  <a:moveTo>
                    <a:pt x="14" y="36"/>
                  </a:moveTo>
                  <a:lnTo>
                    <a:pt x="8" y="36"/>
                  </a:lnTo>
                  <a:lnTo>
                    <a:pt x="8" y="27"/>
                  </a:lnTo>
                  <a:lnTo>
                    <a:pt x="14" y="27"/>
                  </a:lnTo>
                  <a:lnTo>
                    <a:pt x="14" y="36"/>
                  </a:lnTo>
                  <a:close/>
                  <a:moveTo>
                    <a:pt x="10" y="59"/>
                  </a:moveTo>
                  <a:lnTo>
                    <a:pt x="0" y="38"/>
                  </a:lnTo>
                  <a:lnTo>
                    <a:pt x="21" y="38"/>
                  </a:lnTo>
                  <a:lnTo>
                    <a:pt x="10" y="59"/>
                  </a:lnTo>
                  <a:close/>
                </a:path>
              </a:pathLst>
            </a:custGeom>
            <a:solidFill>
              <a:srgbClr val="1F1A17"/>
            </a:solidFill>
            <a:ln w="9525">
              <a:noFill/>
              <a:round/>
              <a:headEnd/>
              <a:tailEnd/>
            </a:ln>
          </p:spPr>
          <p:txBody>
            <a:bodyPr/>
            <a:lstStyle/>
            <a:p>
              <a:endParaRPr lang="en-US"/>
            </a:p>
          </p:txBody>
        </p:sp>
        <p:sp>
          <p:nvSpPr>
            <p:cNvPr id="15452" name="Freeform 46"/>
            <p:cNvSpPr>
              <a:spLocks/>
            </p:cNvSpPr>
            <p:nvPr/>
          </p:nvSpPr>
          <p:spPr bwMode="auto">
            <a:xfrm>
              <a:off x="375" y="1209"/>
              <a:ext cx="50" cy="51"/>
            </a:xfrm>
            <a:custGeom>
              <a:avLst/>
              <a:gdLst>
                <a:gd name="T0" fmla="*/ 417548 w 32"/>
                <a:gd name="T1" fmla="*/ 0 h 32"/>
                <a:gd name="T2" fmla="*/ 610119 w 32"/>
                <a:gd name="T3" fmla="*/ 57407 h 32"/>
                <a:gd name="T4" fmla="*/ 751084 w 32"/>
                <a:gd name="T5" fmla="*/ 232393 h 32"/>
                <a:gd name="T6" fmla="*/ 855739 w 32"/>
                <a:gd name="T7" fmla="*/ 391626 h 32"/>
                <a:gd name="T8" fmla="*/ 918858 w 32"/>
                <a:gd name="T9" fmla="*/ 770748 h 32"/>
                <a:gd name="T10" fmla="*/ 855739 w 32"/>
                <a:gd name="T11" fmla="*/ 1051172 h 32"/>
                <a:gd name="T12" fmla="*/ 751084 w 32"/>
                <a:gd name="T13" fmla="*/ 1283700 h 32"/>
                <a:gd name="T14" fmla="*/ 610119 w 32"/>
                <a:gd name="T15" fmla="*/ 1356863 h 32"/>
                <a:gd name="T16" fmla="*/ 417548 w 32"/>
                <a:gd name="T17" fmla="*/ 1444834 h 32"/>
                <a:gd name="T18" fmla="*/ 255672 w 32"/>
                <a:gd name="T19" fmla="*/ 1356863 h 32"/>
                <a:gd name="T20" fmla="*/ 94634 w 32"/>
                <a:gd name="T21" fmla="*/ 1283700 h 32"/>
                <a:gd name="T22" fmla="*/ 0 w 32"/>
                <a:gd name="T23" fmla="*/ 1051172 h 32"/>
                <a:gd name="T24" fmla="*/ 0 w 32"/>
                <a:gd name="T25" fmla="*/ 770748 h 32"/>
                <a:gd name="T26" fmla="*/ 0 w 32"/>
                <a:gd name="T27" fmla="*/ 391626 h 32"/>
                <a:gd name="T28" fmla="*/ 94634 w 32"/>
                <a:gd name="T29" fmla="*/ 232393 h 32"/>
                <a:gd name="T30" fmla="*/ 255672 w 32"/>
                <a:gd name="T31" fmla="*/ 57407 h 32"/>
                <a:gd name="T32" fmla="*/ 417548 w 32"/>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5" y="0"/>
                  </a:moveTo>
                  <a:lnTo>
                    <a:pt x="21" y="1"/>
                  </a:lnTo>
                  <a:lnTo>
                    <a:pt x="26" y="5"/>
                  </a:lnTo>
                  <a:lnTo>
                    <a:pt x="30" y="9"/>
                  </a:lnTo>
                  <a:lnTo>
                    <a:pt x="32" y="17"/>
                  </a:lnTo>
                  <a:lnTo>
                    <a:pt x="30" y="23"/>
                  </a:lnTo>
                  <a:lnTo>
                    <a:pt x="26" y="28"/>
                  </a:lnTo>
                  <a:lnTo>
                    <a:pt x="21" y="30"/>
                  </a:lnTo>
                  <a:lnTo>
                    <a:pt x="15" y="32"/>
                  </a:lnTo>
                  <a:lnTo>
                    <a:pt x="9" y="30"/>
                  </a:lnTo>
                  <a:lnTo>
                    <a:pt x="3" y="28"/>
                  </a:lnTo>
                  <a:lnTo>
                    <a:pt x="0" y="23"/>
                  </a:lnTo>
                  <a:lnTo>
                    <a:pt x="0" y="17"/>
                  </a:lnTo>
                  <a:lnTo>
                    <a:pt x="0" y="9"/>
                  </a:lnTo>
                  <a:lnTo>
                    <a:pt x="3" y="5"/>
                  </a:lnTo>
                  <a:lnTo>
                    <a:pt x="9" y="1"/>
                  </a:lnTo>
                  <a:lnTo>
                    <a:pt x="15" y="0"/>
                  </a:lnTo>
                  <a:close/>
                </a:path>
              </a:pathLst>
            </a:custGeom>
            <a:solidFill>
              <a:srgbClr val="131516"/>
            </a:solidFill>
            <a:ln w="9525">
              <a:noFill/>
              <a:round/>
              <a:headEnd/>
              <a:tailEnd/>
            </a:ln>
          </p:spPr>
          <p:txBody>
            <a:bodyPr/>
            <a:lstStyle/>
            <a:p>
              <a:endParaRPr lang="en-US"/>
            </a:p>
          </p:txBody>
        </p:sp>
        <p:sp>
          <p:nvSpPr>
            <p:cNvPr id="15453" name="Freeform 47"/>
            <p:cNvSpPr>
              <a:spLocks noEditPoints="1"/>
            </p:cNvSpPr>
            <p:nvPr/>
          </p:nvSpPr>
          <p:spPr bwMode="auto">
            <a:xfrm>
              <a:off x="369" y="1203"/>
              <a:ext cx="63" cy="64"/>
            </a:xfrm>
            <a:custGeom>
              <a:avLst/>
              <a:gdLst>
                <a:gd name="T0" fmla="*/ 1032203 w 40"/>
                <a:gd name="T1" fmla="*/ 1044752 h 40"/>
                <a:gd name="T2" fmla="*/ 1032203 w 40"/>
                <a:gd name="T3" fmla="*/ 929424 h 40"/>
                <a:gd name="T4" fmla="*/ 1032203 w 40"/>
                <a:gd name="T5" fmla="*/ 832320 h 40"/>
                <a:gd name="T6" fmla="*/ 965135 w 40"/>
                <a:gd name="T7" fmla="*/ 652970 h 40"/>
                <a:gd name="T8" fmla="*/ 945810 w 40"/>
                <a:gd name="T9" fmla="*/ 557056 h 40"/>
                <a:gd name="T10" fmla="*/ 797358 w 40"/>
                <a:gd name="T11" fmla="*/ 424214 h 40"/>
                <a:gd name="T12" fmla="*/ 723008 w 40"/>
                <a:gd name="T13" fmla="*/ 348160 h 40"/>
                <a:gd name="T14" fmla="*/ 655367 w 40"/>
                <a:gd name="T15" fmla="*/ 0 h 40"/>
                <a:gd name="T16" fmla="*/ 797358 w 40"/>
                <a:gd name="T17" fmla="*/ 0 h 40"/>
                <a:gd name="T18" fmla="*/ 945810 w 40"/>
                <a:gd name="T19" fmla="*/ 99635 h 40"/>
                <a:gd name="T20" fmla="*/ 1181261 w 40"/>
                <a:gd name="T21" fmla="*/ 255066 h 40"/>
                <a:gd name="T22" fmla="*/ 1304550 w 40"/>
                <a:gd name="T23" fmla="*/ 652970 h 40"/>
                <a:gd name="T24" fmla="*/ 1304550 w 40"/>
                <a:gd name="T25" fmla="*/ 832320 h 40"/>
                <a:gd name="T26" fmla="*/ 1378525 w 40"/>
                <a:gd name="T27" fmla="*/ 1044752 h 40"/>
                <a:gd name="T28" fmla="*/ 655367 w 40"/>
                <a:gd name="T29" fmla="*/ 1973486 h 40"/>
                <a:gd name="T30" fmla="*/ 655367 w 40"/>
                <a:gd name="T31" fmla="*/ 1588920 h 40"/>
                <a:gd name="T32" fmla="*/ 723008 w 40"/>
                <a:gd name="T33" fmla="*/ 1588920 h 40"/>
                <a:gd name="T34" fmla="*/ 847468 w 40"/>
                <a:gd name="T35" fmla="*/ 1588920 h 40"/>
                <a:gd name="T36" fmla="*/ 965135 w 40"/>
                <a:gd name="T37" fmla="*/ 1387192 h 40"/>
                <a:gd name="T38" fmla="*/ 1032203 w 40"/>
                <a:gd name="T39" fmla="*/ 1233429 h 40"/>
                <a:gd name="T40" fmla="*/ 1032203 w 40"/>
                <a:gd name="T41" fmla="*/ 1132078 h 40"/>
                <a:gd name="T42" fmla="*/ 1032203 w 40"/>
                <a:gd name="T43" fmla="*/ 1044752 h 40"/>
                <a:gd name="T44" fmla="*/ 1378525 w 40"/>
                <a:gd name="T45" fmla="*/ 1132078 h 40"/>
                <a:gd name="T46" fmla="*/ 1304550 w 40"/>
                <a:gd name="T47" fmla="*/ 1331712 h 40"/>
                <a:gd name="T48" fmla="*/ 1255839 w 40"/>
                <a:gd name="T49" fmla="*/ 1588920 h 40"/>
                <a:gd name="T50" fmla="*/ 1032203 w 40"/>
                <a:gd name="T51" fmla="*/ 1800581 h 40"/>
                <a:gd name="T52" fmla="*/ 847468 w 40"/>
                <a:gd name="T53" fmla="*/ 1973486 h 40"/>
                <a:gd name="T54" fmla="*/ 723008 w 40"/>
                <a:gd name="T55" fmla="*/ 1973486 h 40"/>
                <a:gd name="T56" fmla="*/ 655367 w 40"/>
                <a:gd name="T57" fmla="*/ 1973486 h 40"/>
                <a:gd name="T58" fmla="*/ 242082 w 40"/>
                <a:gd name="T59" fmla="*/ 1044752 h 40"/>
                <a:gd name="T60" fmla="*/ 242082 w 40"/>
                <a:gd name="T61" fmla="*/ 1044752 h 40"/>
                <a:gd name="T62" fmla="*/ 242082 w 40"/>
                <a:gd name="T63" fmla="*/ 1233429 h 40"/>
                <a:gd name="T64" fmla="*/ 309514 w 40"/>
                <a:gd name="T65" fmla="*/ 1331712 h 40"/>
                <a:gd name="T66" fmla="*/ 440409 w 40"/>
                <a:gd name="T67" fmla="*/ 1487078 h 40"/>
                <a:gd name="T68" fmla="*/ 525896 w 40"/>
                <a:gd name="T69" fmla="*/ 1588920 h 40"/>
                <a:gd name="T70" fmla="*/ 600514 w 40"/>
                <a:gd name="T71" fmla="*/ 1588920 h 40"/>
                <a:gd name="T72" fmla="*/ 655367 w 40"/>
                <a:gd name="T73" fmla="*/ 1973486 h 40"/>
                <a:gd name="T74" fmla="*/ 525896 w 40"/>
                <a:gd name="T75" fmla="*/ 1973486 h 40"/>
                <a:gd name="T76" fmla="*/ 381279 w 40"/>
                <a:gd name="T77" fmla="*/ 1897608 h 40"/>
                <a:gd name="T78" fmla="*/ 177540 w 40"/>
                <a:gd name="T79" fmla="*/ 1671603 h 40"/>
                <a:gd name="T80" fmla="*/ 71571 w 40"/>
                <a:gd name="T81" fmla="*/ 1387192 h 40"/>
                <a:gd name="T82" fmla="*/ 0 w 40"/>
                <a:gd name="T83" fmla="*/ 1233429 h 40"/>
                <a:gd name="T84" fmla="*/ 0 w 40"/>
                <a:gd name="T85" fmla="*/ 1044752 h 40"/>
                <a:gd name="T86" fmla="*/ 655367 w 40"/>
                <a:gd name="T87" fmla="*/ 0 h 40"/>
                <a:gd name="T88" fmla="*/ 655367 w 40"/>
                <a:gd name="T89" fmla="*/ 348160 h 40"/>
                <a:gd name="T90" fmla="*/ 600514 w 40"/>
                <a:gd name="T91" fmla="*/ 424214 h 40"/>
                <a:gd name="T92" fmla="*/ 525896 w 40"/>
                <a:gd name="T93" fmla="*/ 424214 h 40"/>
                <a:gd name="T94" fmla="*/ 381279 w 40"/>
                <a:gd name="T95" fmla="*/ 557056 h 40"/>
                <a:gd name="T96" fmla="*/ 242082 w 40"/>
                <a:gd name="T97" fmla="*/ 741253 h 40"/>
                <a:gd name="T98" fmla="*/ 242082 w 40"/>
                <a:gd name="T99" fmla="*/ 832320 h 40"/>
                <a:gd name="T100" fmla="*/ 242082 w 40"/>
                <a:gd name="T101" fmla="*/ 1044752 h 40"/>
                <a:gd name="T102" fmla="*/ 0 w 40"/>
                <a:gd name="T103" fmla="*/ 929424 h 40"/>
                <a:gd name="T104" fmla="*/ 0 w 40"/>
                <a:gd name="T105" fmla="*/ 741253 h 40"/>
                <a:gd name="T106" fmla="*/ 71571 w 40"/>
                <a:gd name="T107" fmla="*/ 424214 h 40"/>
                <a:gd name="T108" fmla="*/ 242082 w 40"/>
                <a:gd name="T109" fmla="*/ 197354 h 40"/>
                <a:gd name="T110" fmla="*/ 440409 w 40"/>
                <a:gd name="T111" fmla="*/ 99635 h 40"/>
                <a:gd name="T112" fmla="*/ 600514 w 40"/>
                <a:gd name="T113" fmla="*/ 0 h 40"/>
                <a:gd name="T114" fmla="*/ 655367 w 40"/>
                <a:gd name="T115" fmla="*/ 0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0"/>
                <a:gd name="T176" fmla="*/ 40 w 40"/>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0">
                  <a:moveTo>
                    <a:pt x="40" y="21"/>
                  </a:moveTo>
                  <a:lnTo>
                    <a:pt x="30" y="21"/>
                  </a:lnTo>
                  <a:lnTo>
                    <a:pt x="30" y="19"/>
                  </a:lnTo>
                  <a:lnTo>
                    <a:pt x="30" y="17"/>
                  </a:lnTo>
                  <a:lnTo>
                    <a:pt x="30" y="15"/>
                  </a:lnTo>
                  <a:lnTo>
                    <a:pt x="28" y="13"/>
                  </a:lnTo>
                  <a:lnTo>
                    <a:pt x="28" y="11"/>
                  </a:lnTo>
                  <a:lnTo>
                    <a:pt x="27" y="11"/>
                  </a:lnTo>
                  <a:lnTo>
                    <a:pt x="25" y="9"/>
                  </a:lnTo>
                  <a:lnTo>
                    <a:pt x="23" y="9"/>
                  </a:lnTo>
                  <a:lnTo>
                    <a:pt x="21" y="9"/>
                  </a:lnTo>
                  <a:lnTo>
                    <a:pt x="21" y="7"/>
                  </a:lnTo>
                  <a:lnTo>
                    <a:pt x="19" y="7"/>
                  </a:lnTo>
                  <a:lnTo>
                    <a:pt x="19" y="0"/>
                  </a:lnTo>
                  <a:lnTo>
                    <a:pt x="21" y="0"/>
                  </a:lnTo>
                  <a:lnTo>
                    <a:pt x="23" y="0"/>
                  </a:lnTo>
                  <a:lnTo>
                    <a:pt x="25" y="2"/>
                  </a:lnTo>
                  <a:lnTo>
                    <a:pt x="27" y="2"/>
                  </a:lnTo>
                  <a:lnTo>
                    <a:pt x="30" y="4"/>
                  </a:lnTo>
                  <a:lnTo>
                    <a:pt x="34" y="5"/>
                  </a:lnTo>
                  <a:lnTo>
                    <a:pt x="36" y="9"/>
                  </a:lnTo>
                  <a:lnTo>
                    <a:pt x="38" y="13"/>
                  </a:lnTo>
                  <a:lnTo>
                    <a:pt x="38" y="15"/>
                  </a:lnTo>
                  <a:lnTo>
                    <a:pt x="38" y="17"/>
                  </a:lnTo>
                  <a:lnTo>
                    <a:pt x="40" y="19"/>
                  </a:lnTo>
                  <a:lnTo>
                    <a:pt x="40" y="21"/>
                  </a:lnTo>
                  <a:close/>
                  <a:moveTo>
                    <a:pt x="19" y="40"/>
                  </a:moveTo>
                  <a:lnTo>
                    <a:pt x="19" y="32"/>
                  </a:lnTo>
                  <a:lnTo>
                    <a:pt x="21" y="32"/>
                  </a:lnTo>
                  <a:lnTo>
                    <a:pt x="23" y="32"/>
                  </a:lnTo>
                  <a:lnTo>
                    <a:pt x="25" y="32"/>
                  </a:lnTo>
                  <a:lnTo>
                    <a:pt x="27" y="30"/>
                  </a:lnTo>
                  <a:lnTo>
                    <a:pt x="28" y="28"/>
                  </a:lnTo>
                  <a:lnTo>
                    <a:pt x="28" y="27"/>
                  </a:lnTo>
                  <a:lnTo>
                    <a:pt x="30" y="25"/>
                  </a:lnTo>
                  <a:lnTo>
                    <a:pt x="30" y="23"/>
                  </a:lnTo>
                  <a:lnTo>
                    <a:pt x="30" y="21"/>
                  </a:lnTo>
                  <a:lnTo>
                    <a:pt x="40" y="21"/>
                  </a:lnTo>
                  <a:lnTo>
                    <a:pt x="40" y="23"/>
                  </a:lnTo>
                  <a:lnTo>
                    <a:pt x="38" y="25"/>
                  </a:lnTo>
                  <a:lnTo>
                    <a:pt x="38" y="27"/>
                  </a:lnTo>
                  <a:lnTo>
                    <a:pt x="38" y="28"/>
                  </a:lnTo>
                  <a:lnTo>
                    <a:pt x="36" y="32"/>
                  </a:lnTo>
                  <a:lnTo>
                    <a:pt x="34" y="34"/>
                  </a:lnTo>
                  <a:lnTo>
                    <a:pt x="30" y="36"/>
                  </a:lnTo>
                  <a:lnTo>
                    <a:pt x="27" y="38"/>
                  </a:lnTo>
                  <a:lnTo>
                    <a:pt x="25" y="40"/>
                  </a:lnTo>
                  <a:lnTo>
                    <a:pt x="23" y="40"/>
                  </a:lnTo>
                  <a:lnTo>
                    <a:pt x="21" y="40"/>
                  </a:lnTo>
                  <a:lnTo>
                    <a:pt x="19" y="40"/>
                  </a:lnTo>
                  <a:close/>
                  <a:moveTo>
                    <a:pt x="0" y="21"/>
                  </a:moveTo>
                  <a:lnTo>
                    <a:pt x="7" y="21"/>
                  </a:lnTo>
                  <a:lnTo>
                    <a:pt x="7" y="23"/>
                  </a:lnTo>
                  <a:lnTo>
                    <a:pt x="7" y="25"/>
                  </a:lnTo>
                  <a:lnTo>
                    <a:pt x="9" y="27"/>
                  </a:lnTo>
                  <a:lnTo>
                    <a:pt x="11" y="28"/>
                  </a:lnTo>
                  <a:lnTo>
                    <a:pt x="13" y="30"/>
                  </a:lnTo>
                  <a:lnTo>
                    <a:pt x="15" y="32"/>
                  </a:lnTo>
                  <a:lnTo>
                    <a:pt x="17" y="32"/>
                  </a:lnTo>
                  <a:lnTo>
                    <a:pt x="19" y="32"/>
                  </a:lnTo>
                  <a:lnTo>
                    <a:pt x="19" y="40"/>
                  </a:lnTo>
                  <a:lnTo>
                    <a:pt x="17" y="40"/>
                  </a:lnTo>
                  <a:lnTo>
                    <a:pt x="15" y="40"/>
                  </a:lnTo>
                  <a:lnTo>
                    <a:pt x="13" y="40"/>
                  </a:lnTo>
                  <a:lnTo>
                    <a:pt x="11" y="38"/>
                  </a:lnTo>
                  <a:lnTo>
                    <a:pt x="7" y="36"/>
                  </a:lnTo>
                  <a:lnTo>
                    <a:pt x="5" y="34"/>
                  </a:lnTo>
                  <a:lnTo>
                    <a:pt x="2" y="32"/>
                  </a:lnTo>
                  <a:lnTo>
                    <a:pt x="2" y="28"/>
                  </a:lnTo>
                  <a:lnTo>
                    <a:pt x="0" y="27"/>
                  </a:lnTo>
                  <a:lnTo>
                    <a:pt x="0" y="25"/>
                  </a:lnTo>
                  <a:lnTo>
                    <a:pt x="0" y="23"/>
                  </a:lnTo>
                  <a:lnTo>
                    <a:pt x="0" y="21"/>
                  </a:lnTo>
                  <a:close/>
                  <a:moveTo>
                    <a:pt x="19" y="0"/>
                  </a:moveTo>
                  <a:lnTo>
                    <a:pt x="19" y="7"/>
                  </a:lnTo>
                  <a:lnTo>
                    <a:pt x="17" y="7"/>
                  </a:lnTo>
                  <a:lnTo>
                    <a:pt x="17" y="9"/>
                  </a:lnTo>
                  <a:lnTo>
                    <a:pt x="15" y="9"/>
                  </a:lnTo>
                  <a:lnTo>
                    <a:pt x="13" y="11"/>
                  </a:lnTo>
                  <a:lnTo>
                    <a:pt x="11" y="11"/>
                  </a:lnTo>
                  <a:lnTo>
                    <a:pt x="9" y="13"/>
                  </a:lnTo>
                  <a:lnTo>
                    <a:pt x="7" y="15"/>
                  </a:lnTo>
                  <a:lnTo>
                    <a:pt x="7" y="17"/>
                  </a:lnTo>
                  <a:lnTo>
                    <a:pt x="7" y="19"/>
                  </a:lnTo>
                  <a:lnTo>
                    <a:pt x="7" y="21"/>
                  </a:lnTo>
                  <a:lnTo>
                    <a:pt x="0" y="21"/>
                  </a:lnTo>
                  <a:lnTo>
                    <a:pt x="0" y="19"/>
                  </a:lnTo>
                  <a:lnTo>
                    <a:pt x="0" y="17"/>
                  </a:lnTo>
                  <a:lnTo>
                    <a:pt x="0" y="15"/>
                  </a:lnTo>
                  <a:lnTo>
                    <a:pt x="2" y="13"/>
                  </a:lnTo>
                  <a:lnTo>
                    <a:pt x="2" y="9"/>
                  </a:lnTo>
                  <a:lnTo>
                    <a:pt x="5" y="5"/>
                  </a:lnTo>
                  <a:lnTo>
                    <a:pt x="7" y="4"/>
                  </a:lnTo>
                  <a:lnTo>
                    <a:pt x="11" y="2"/>
                  </a:lnTo>
                  <a:lnTo>
                    <a:pt x="13" y="2"/>
                  </a:lnTo>
                  <a:lnTo>
                    <a:pt x="15" y="0"/>
                  </a:lnTo>
                  <a:lnTo>
                    <a:pt x="17" y="0"/>
                  </a:lnTo>
                  <a:lnTo>
                    <a:pt x="19" y="0"/>
                  </a:lnTo>
                  <a:close/>
                </a:path>
              </a:pathLst>
            </a:custGeom>
            <a:solidFill>
              <a:srgbClr val="1F1A17"/>
            </a:solidFill>
            <a:ln w="9525">
              <a:noFill/>
              <a:round/>
              <a:headEnd/>
              <a:tailEnd/>
            </a:ln>
          </p:spPr>
          <p:txBody>
            <a:bodyPr/>
            <a:lstStyle/>
            <a:p>
              <a:endParaRPr lang="en-US"/>
            </a:p>
          </p:txBody>
        </p:sp>
        <p:sp>
          <p:nvSpPr>
            <p:cNvPr id="15454" name="Freeform 48"/>
            <p:cNvSpPr>
              <a:spLocks noEditPoints="1"/>
            </p:cNvSpPr>
            <p:nvPr/>
          </p:nvSpPr>
          <p:spPr bwMode="auto">
            <a:xfrm>
              <a:off x="336" y="2808"/>
              <a:ext cx="119" cy="120"/>
            </a:xfrm>
            <a:custGeom>
              <a:avLst/>
              <a:gdLst>
                <a:gd name="T0" fmla="*/ 2012769 w 76"/>
                <a:gd name="T1" fmla="*/ 1671603 h 75"/>
                <a:gd name="T2" fmla="*/ 1968423 w 76"/>
                <a:gd name="T3" fmla="*/ 1233429 h 75"/>
                <a:gd name="T4" fmla="*/ 1843265 w 76"/>
                <a:gd name="T5" fmla="*/ 832320 h 75"/>
                <a:gd name="T6" fmla="*/ 1654687 w 76"/>
                <a:gd name="T7" fmla="*/ 557056 h 75"/>
                <a:gd name="T8" fmla="*/ 1390706 w 76"/>
                <a:gd name="T9" fmla="*/ 348160 h 75"/>
                <a:gd name="T10" fmla="*/ 1152731 w 76"/>
                <a:gd name="T11" fmla="*/ 348160 h 75"/>
                <a:gd name="T12" fmla="*/ 1390706 w 76"/>
                <a:gd name="T13" fmla="*/ 0 h 75"/>
                <a:gd name="T14" fmla="*/ 1654687 w 76"/>
                <a:gd name="T15" fmla="*/ 197354 h 75"/>
                <a:gd name="T16" fmla="*/ 1968423 w 76"/>
                <a:gd name="T17" fmla="*/ 424214 h 75"/>
                <a:gd name="T18" fmla="*/ 2134169 w 76"/>
                <a:gd name="T19" fmla="*/ 929424 h 75"/>
                <a:gd name="T20" fmla="*/ 2233436 w 76"/>
                <a:gd name="T21" fmla="*/ 1426064 h 75"/>
                <a:gd name="T22" fmla="*/ 1152731 w 76"/>
                <a:gd name="T23" fmla="*/ 3713718 h 75"/>
                <a:gd name="T24" fmla="*/ 1328863 w 76"/>
                <a:gd name="T25" fmla="*/ 3311044 h 75"/>
                <a:gd name="T26" fmla="*/ 1538704 w 76"/>
                <a:gd name="T27" fmla="*/ 3124668 h 75"/>
                <a:gd name="T28" fmla="*/ 1763362 w 76"/>
                <a:gd name="T29" fmla="*/ 2898120 h 75"/>
                <a:gd name="T30" fmla="*/ 1968423 w 76"/>
                <a:gd name="T31" fmla="*/ 2578774 h 75"/>
                <a:gd name="T32" fmla="*/ 2012769 w 76"/>
                <a:gd name="T33" fmla="*/ 2164072 h 75"/>
                <a:gd name="T34" fmla="*/ 2285721 w 76"/>
                <a:gd name="T35" fmla="*/ 1800581 h 75"/>
                <a:gd name="T36" fmla="*/ 2233436 w 76"/>
                <a:gd name="T37" fmla="*/ 2379325 h 75"/>
                <a:gd name="T38" fmla="*/ 2080720 w 76"/>
                <a:gd name="T39" fmla="*/ 2898120 h 75"/>
                <a:gd name="T40" fmla="*/ 1843265 w 76"/>
                <a:gd name="T41" fmla="*/ 3311044 h 75"/>
                <a:gd name="T42" fmla="*/ 1596292 w 76"/>
                <a:gd name="T43" fmla="*/ 3612330 h 75"/>
                <a:gd name="T44" fmla="*/ 1263943 w 76"/>
                <a:gd name="T45" fmla="*/ 3713718 h 75"/>
                <a:gd name="T46" fmla="*/ 210278 w 76"/>
                <a:gd name="T47" fmla="*/ 1800581 h 75"/>
                <a:gd name="T48" fmla="*/ 265570 w 76"/>
                <a:gd name="T49" fmla="*/ 2281702 h 75"/>
                <a:gd name="T50" fmla="*/ 385878 w 76"/>
                <a:gd name="T51" fmla="*/ 2635947 h 75"/>
                <a:gd name="T52" fmla="*/ 581800 w 76"/>
                <a:gd name="T53" fmla="*/ 3036172 h 75"/>
                <a:gd name="T54" fmla="*/ 786862 w 76"/>
                <a:gd name="T55" fmla="*/ 3220868 h 75"/>
                <a:gd name="T56" fmla="*/ 1019481 w 76"/>
                <a:gd name="T57" fmla="*/ 3311044 h 75"/>
                <a:gd name="T58" fmla="*/ 1019481 w 76"/>
                <a:gd name="T59" fmla="*/ 3713718 h 75"/>
                <a:gd name="T60" fmla="*/ 690001 w 76"/>
                <a:gd name="T61" fmla="*/ 3612330 h 75"/>
                <a:gd name="T62" fmla="*/ 385878 w 76"/>
                <a:gd name="T63" fmla="*/ 3311044 h 75"/>
                <a:gd name="T64" fmla="*/ 157392 w 76"/>
                <a:gd name="T65" fmla="*/ 2898120 h 75"/>
                <a:gd name="T66" fmla="*/ 41000 w 76"/>
                <a:gd name="T67" fmla="*/ 2379325 h 75"/>
                <a:gd name="T68" fmla="*/ 0 w 76"/>
                <a:gd name="T69" fmla="*/ 1800581 h 75"/>
                <a:gd name="T70" fmla="*/ 1019481 w 76"/>
                <a:gd name="T71" fmla="*/ 348160 h 75"/>
                <a:gd name="T72" fmla="*/ 786862 w 76"/>
                <a:gd name="T73" fmla="*/ 424214 h 75"/>
                <a:gd name="T74" fmla="*/ 581800 w 76"/>
                <a:gd name="T75" fmla="*/ 652970 h 75"/>
                <a:gd name="T76" fmla="*/ 385878 w 76"/>
                <a:gd name="T77" fmla="*/ 1044752 h 75"/>
                <a:gd name="T78" fmla="*/ 265570 w 76"/>
                <a:gd name="T79" fmla="*/ 1426064 h 75"/>
                <a:gd name="T80" fmla="*/ 210278 w 76"/>
                <a:gd name="T81" fmla="*/ 1800581 h 75"/>
                <a:gd name="T82" fmla="*/ 0 w 76"/>
                <a:gd name="T83" fmla="*/ 1426064 h 75"/>
                <a:gd name="T84" fmla="*/ 100519 w 76"/>
                <a:gd name="T85" fmla="*/ 929424 h 75"/>
                <a:gd name="T86" fmla="*/ 329251 w 76"/>
                <a:gd name="T87" fmla="*/ 424214 h 75"/>
                <a:gd name="T88" fmla="*/ 581800 w 76"/>
                <a:gd name="T89" fmla="*/ 197354 h 75"/>
                <a:gd name="T90" fmla="*/ 910976 w 76"/>
                <a:gd name="T91" fmla="*/ 0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75"/>
                <a:gd name="T140" fmla="*/ 76 w 76"/>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75">
                  <a:moveTo>
                    <a:pt x="76" y="36"/>
                  </a:moveTo>
                  <a:lnTo>
                    <a:pt x="67" y="36"/>
                  </a:lnTo>
                  <a:lnTo>
                    <a:pt x="67" y="34"/>
                  </a:lnTo>
                  <a:lnTo>
                    <a:pt x="67" y="30"/>
                  </a:lnTo>
                  <a:lnTo>
                    <a:pt x="67" y="29"/>
                  </a:lnTo>
                  <a:lnTo>
                    <a:pt x="65" y="25"/>
                  </a:lnTo>
                  <a:lnTo>
                    <a:pt x="65" y="23"/>
                  </a:lnTo>
                  <a:lnTo>
                    <a:pt x="63" y="21"/>
                  </a:lnTo>
                  <a:lnTo>
                    <a:pt x="61" y="17"/>
                  </a:lnTo>
                  <a:lnTo>
                    <a:pt x="59" y="15"/>
                  </a:lnTo>
                  <a:lnTo>
                    <a:pt x="57" y="13"/>
                  </a:lnTo>
                  <a:lnTo>
                    <a:pt x="55" y="11"/>
                  </a:lnTo>
                  <a:lnTo>
                    <a:pt x="51" y="11"/>
                  </a:lnTo>
                  <a:lnTo>
                    <a:pt x="49" y="9"/>
                  </a:lnTo>
                  <a:lnTo>
                    <a:pt x="46" y="7"/>
                  </a:lnTo>
                  <a:lnTo>
                    <a:pt x="44" y="7"/>
                  </a:lnTo>
                  <a:lnTo>
                    <a:pt x="40" y="7"/>
                  </a:lnTo>
                  <a:lnTo>
                    <a:pt x="38" y="7"/>
                  </a:lnTo>
                  <a:lnTo>
                    <a:pt x="38" y="0"/>
                  </a:lnTo>
                  <a:lnTo>
                    <a:pt x="42" y="0"/>
                  </a:lnTo>
                  <a:lnTo>
                    <a:pt x="46" y="0"/>
                  </a:lnTo>
                  <a:lnTo>
                    <a:pt x="49" y="0"/>
                  </a:lnTo>
                  <a:lnTo>
                    <a:pt x="53" y="2"/>
                  </a:lnTo>
                  <a:lnTo>
                    <a:pt x="55" y="4"/>
                  </a:lnTo>
                  <a:lnTo>
                    <a:pt x="59" y="5"/>
                  </a:lnTo>
                  <a:lnTo>
                    <a:pt x="61" y="7"/>
                  </a:lnTo>
                  <a:lnTo>
                    <a:pt x="65" y="9"/>
                  </a:lnTo>
                  <a:lnTo>
                    <a:pt x="67" y="13"/>
                  </a:lnTo>
                  <a:lnTo>
                    <a:pt x="69" y="15"/>
                  </a:lnTo>
                  <a:lnTo>
                    <a:pt x="71" y="19"/>
                  </a:lnTo>
                  <a:lnTo>
                    <a:pt x="73" y="23"/>
                  </a:lnTo>
                  <a:lnTo>
                    <a:pt x="74" y="27"/>
                  </a:lnTo>
                  <a:lnTo>
                    <a:pt x="74" y="29"/>
                  </a:lnTo>
                  <a:lnTo>
                    <a:pt x="76" y="32"/>
                  </a:lnTo>
                  <a:lnTo>
                    <a:pt x="76" y="36"/>
                  </a:lnTo>
                  <a:close/>
                  <a:moveTo>
                    <a:pt x="38" y="75"/>
                  </a:moveTo>
                  <a:lnTo>
                    <a:pt x="38" y="67"/>
                  </a:lnTo>
                  <a:lnTo>
                    <a:pt x="40" y="67"/>
                  </a:lnTo>
                  <a:lnTo>
                    <a:pt x="44" y="67"/>
                  </a:lnTo>
                  <a:lnTo>
                    <a:pt x="46" y="65"/>
                  </a:lnTo>
                  <a:lnTo>
                    <a:pt x="49" y="65"/>
                  </a:lnTo>
                  <a:lnTo>
                    <a:pt x="51" y="63"/>
                  </a:lnTo>
                  <a:lnTo>
                    <a:pt x="55" y="61"/>
                  </a:lnTo>
                  <a:lnTo>
                    <a:pt x="57" y="61"/>
                  </a:lnTo>
                  <a:lnTo>
                    <a:pt x="59" y="59"/>
                  </a:lnTo>
                  <a:lnTo>
                    <a:pt x="61" y="55"/>
                  </a:lnTo>
                  <a:lnTo>
                    <a:pt x="63" y="53"/>
                  </a:lnTo>
                  <a:lnTo>
                    <a:pt x="65" y="52"/>
                  </a:lnTo>
                  <a:lnTo>
                    <a:pt x="65" y="50"/>
                  </a:lnTo>
                  <a:lnTo>
                    <a:pt x="67" y="46"/>
                  </a:lnTo>
                  <a:lnTo>
                    <a:pt x="67" y="44"/>
                  </a:lnTo>
                  <a:lnTo>
                    <a:pt x="67" y="40"/>
                  </a:lnTo>
                  <a:lnTo>
                    <a:pt x="67" y="36"/>
                  </a:lnTo>
                  <a:lnTo>
                    <a:pt x="76" y="36"/>
                  </a:lnTo>
                  <a:lnTo>
                    <a:pt x="76" y="40"/>
                  </a:lnTo>
                  <a:lnTo>
                    <a:pt x="74" y="44"/>
                  </a:lnTo>
                  <a:lnTo>
                    <a:pt x="74" y="48"/>
                  </a:lnTo>
                  <a:lnTo>
                    <a:pt x="73" y="52"/>
                  </a:lnTo>
                  <a:lnTo>
                    <a:pt x="71" y="55"/>
                  </a:lnTo>
                  <a:lnTo>
                    <a:pt x="69" y="59"/>
                  </a:lnTo>
                  <a:lnTo>
                    <a:pt x="67" y="61"/>
                  </a:lnTo>
                  <a:lnTo>
                    <a:pt x="65" y="63"/>
                  </a:lnTo>
                  <a:lnTo>
                    <a:pt x="61" y="67"/>
                  </a:lnTo>
                  <a:lnTo>
                    <a:pt x="59" y="69"/>
                  </a:lnTo>
                  <a:lnTo>
                    <a:pt x="55" y="71"/>
                  </a:lnTo>
                  <a:lnTo>
                    <a:pt x="53" y="73"/>
                  </a:lnTo>
                  <a:lnTo>
                    <a:pt x="49" y="73"/>
                  </a:lnTo>
                  <a:lnTo>
                    <a:pt x="46" y="75"/>
                  </a:lnTo>
                  <a:lnTo>
                    <a:pt x="42" y="75"/>
                  </a:lnTo>
                  <a:lnTo>
                    <a:pt x="38" y="75"/>
                  </a:lnTo>
                  <a:close/>
                  <a:moveTo>
                    <a:pt x="0" y="36"/>
                  </a:moveTo>
                  <a:lnTo>
                    <a:pt x="7" y="36"/>
                  </a:lnTo>
                  <a:lnTo>
                    <a:pt x="7" y="40"/>
                  </a:lnTo>
                  <a:lnTo>
                    <a:pt x="7" y="44"/>
                  </a:lnTo>
                  <a:lnTo>
                    <a:pt x="9" y="46"/>
                  </a:lnTo>
                  <a:lnTo>
                    <a:pt x="9" y="50"/>
                  </a:lnTo>
                  <a:lnTo>
                    <a:pt x="11" y="52"/>
                  </a:lnTo>
                  <a:lnTo>
                    <a:pt x="13" y="53"/>
                  </a:lnTo>
                  <a:lnTo>
                    <a:pt x="15" y="55"/>
                  </a:lnTo>
                  <a:lnTo>
                    <a:pt x="17" y="59"/>
                  </a:lnTo>
                  <a:lnTo>
                    <a:pt x="19" y="61"/>
                  </a:lnTo>
                  <a:lnTo>
                    <a:pt x="21" y="61"/>
                  </a:lnTo>
                  <a:lnTo>
                    <a:pt x="23" y="63"/>
                  </a:lnTo>
                  <a:lnTo>
                    <a:pt x="26" y="65"/>
                  </a:lnTo>
                  <a:lnTo>
                    <a:pt x="28" y="65"/>
                  </a:lnTo>
                  <a:lnTo>
                    <a:pt x="32" y="67"/>
                  </a:lnTo>
                  <a:lnTo>
                    <a:pt x="34" y="67"/>
                  </a:lnTo>
                  <a:lnTo>
                    <a:pt x="38" y="67"/>
                  </a:lnTo>
                  <a:lnTo>
                    <a:pt x="38" y="75"/>
                  </a:lnTo>
                  <a:lnTo>
                    <a:pt x="34" y="75"/>
                  </a:lnTo>
                  <a:lnTo>
                    <a:pt x="30" y="75"/>
                  </a:lnTo>
                  <a:lnTo>
                    <a:pt x="26" y="73"/>
                  </a:lnTo>
                  <a:lnTo>
                    <a:pt x="23" y="73"/>
                  </a:lnTo>
                  <a:lnTo>
                    <a:pt x="19" y="71"/>
                  </a:lnTo>
                  <a:lnTo>
                    <a:pt x="17" y="69"/>
                  </a:lnTo>
                  <a:lnTo>
                    <a:pt x="13" y="67"/>
                  </a:lnTo>
                  <a:lnTo>
                    <a:pt x="11" y="63"/>
                  </a:lnTo>
                  <a:lnTo>
                    <a:pt x="7" y="61"/>
                  </a:lnTo>
                  <a:lnTo>
                    <a:pt x="5" y="59"/>
                  </a:lnTo>
                  <a:lnTo>
                    <a:pt x="3" y="55"/>
                  </a:lnTo>
                  <a:lnTo>
                    <a:pt x="1" y="52"/>
                  </a:lnTo>
                  <a:lnTo>
                    <a:pt x="1" y="48"/>
                  </a:lnTo>
                  <a:lnTo>
                    <a:pt x="0" y="44"/>
                  </a:lnTo>
                  <a:lnTo>
                    <a:pt x="0" y="40"/>
                  </a:lnTo>
                  <a:lnTo>
                    <a:pt x="0" y="36"/>
                  </a:lnTo>
                  <a:close/>
                  <a:moveTo>
                    <a:pt x="38" y="0"/>
                  </a:moveTo>
                  <a:lnTo>
                    <a:pt x="38" y="7"/>
                  </a:lnTo>
                  <a:lnTo>
                    <a:pt x="34" y="7"/>
                  </a:lnTo>
                  <a:lnTo>
                    <a:pt x="32" y="7"/>
                  </a:lnTo>
                  <a:lnTo>
                    <a:pt x="28" y="7"/>
                  </a:lnTo>
                  <a:lnTo>
                    <a:pt x="26" y="9"/>
                  </a:lnTo>
                  <a:lnTo>
                    <a:pt x="23" y="11"/>
                  </a:lnTo>
                  <a:lnTo>
                    <a:pt x="21" y="11"/>
                  </a:lnTo>
                  <a:lnTo>
                    <a:pt x="19" y="13"/>
                  </a:lnTo>
                  <a:lnTo>
                    <a:pt x="17" y="15"/>
                  </a:lnTo>
                  <a:lnTo>
                    <a:pt x="15" y="17"/>
                  </a:lnTo>
                  <a:lnTo>
                    <a:pt x="13" y="21"/>
                  </a:lnTo>
                  <a:lnTo>
                    <a:pt x="11" y="23"/>
                  </a:lnTo>
                  <a:lnTo>
                    <a:pt x="9" y="25"/>
                  </a:lnTo>
                  <a:lnTo>
                    <a:pt x="9" y="29"/>
                  </a:lnTo>
                  <a:lnTo>
                    <a:pt x="7" y="30"/>
                  </a:lnTo>
                  <a:lnTo>
                    <a:pt x="7" y="34"/>
                  </a:lnTo>
                  <a:lnTo>
                    <a:pt x="7" y="36"/>
                  </a:lnTo>
                  <a:lnTo>
                    <a:pt x="0" y="36"/>
                  </a:lnTo>
                  <a:lnTo>
                    <a:pt x="0" y="32"/>
                  </a:lnTo>
                  <a:lnTo>
                    <a:pt x="0" y="29"/>
                  </a:lnTo>
                  <a:lnTo>
                    <a:pt x="1" y="27"/>
                  </a:lnTo>
                  <a:lnTo>
                    <a:pt x="1" y="23"/>
                  </a:lnTo>
                  <a:lnTo>
                    <a:pt x="3" y="19"/>
                  </a:lnTo>
                  <a:lnTo>
                    <a:pt x="5" y="15"/>
                  </a:lnTo>
                  <a:lnTo>
                    <a:pt x="7" y="13"/>
                  </a:lnTo>
                  <a:lnTo>
                    <a:pt x="11" y="9"/>
                  </a:lnTo>
                  <a:lnTo>
                    <a:pt x="13" y="7"/>
                  </a:lnTo>
                  <a:lnTo>
                    <a:pt x="17" y="5"/>
                  </a:lnTo>
                  <a:lnTo>
                    <a:pt x="19" y="4"/>
                  </a:lnTo>
                  <a:lnTo>
                    <a:pt x="23" y="2"/>
                  </a:lnTo>
                  <a:lnTo>
                    <a:pt x="26" y="0"/>
                  </a:lnTo>
                  <a:lnTo>
                    <a:pt x="30" y="0"/>
                  </a:lnTo>
                  <a:lnTo>
                    <a:pt x="34" y="0"/>
                  </a:lnTo>
                  <a:lnTo>
                    <a:pt x="38" y="0"/>
                  </a:lnTo>
                  <a:close/>
                </a:path>
              </a:pathLst>
            </a:custGeom>
            <a:solidFill>
              <a:srgbClr val="1F1A17"/>
            </a:solidFill>
            <a:ln w="9525">
              <a:noFill/>
              <a:round/>
              <a:headEnd/>
              <a:tailEnd/>
            </a:ln>
          </p:spPr>
          <p:txBody>
            <a:bodyPr/>
            <a:lstStyle/>
            <a:p>
              <a:endParaRPr lang="en-US"/>
            </a:p>
          </p:txBody>
        </p:sp>
        <p:sp>
          <p:nvSpPr>
            <p:cNvPr id="15455" name="Freeform 49"/>
            <p:cNvSpPr>
              <a:spLocks/>
            </p:cNvSpPr>
            <p:nvPr/>
          </p:nvSpPr>
          <p:spPr bwMode="auto">
            <a:xfrm>
              <a:off x="369" y="2842"/>
              <a:ext cx="50" cy="51"/>
            </a:xfrm>
            <a:custGeom>
              <a:avLst/>
              <a:gdLst>
                <a:gd name="T0" fmla="*/ 497269 w 32"/>
                <a:gd name="T1" fmla="*/ 0 h 32"/>
                <a:gd name="T2" fmla="*/ 652419 w 32"/>
                <a:gd name="T3" fmla="*/ 91492 h 32"/>
                <a:gd name="T4" fmla="*/ 812478 w 32"/>
                <a:gd name="T5" fmla="*/ 180785 h 32"/>
                <a:gd name="T6" fmla="*/ 855739 w 32"/>
                <a:gd name="T7" fmla="*/ 391626 h 32"/>
                <a:gd name="T8" fmla="*/ 918858 w 32"/>
                <a:gd name="T9" fmla="*/ 682570 h 32"/>
                <a:gd name="T10" fmla="*/ 855739 w 32"/>
                <a:gd name="T11" fmla="*/ 1051172 h 32"/>
                <a:gd name="T12" fmla="*/ 812478 w 32"/>
                <a:gd name="T13" fmla="*/ 1228379 h 32"/>
                <a:gd name="T14" fmla="*/ 652419 w 32"/>
                <a:gd name="T15" fmla="*/ 1391402 h 32"/>
                <a:gd name="T16" fmla="*/ 497269 w 32"/>
                <a:gd name="T17" fmla="*/ 1444834 h 32"/>
                <a:gd name="T18" fmla="*/ 318252 w 32"/>
                <a:gd name="T19" fmla="*/ 1391402 h 32"/>
                <a:gd name="T20" fmla="*/ 147866 w 32"/>
                <a:gd name="T21" fmla="*/ 1228379 h 32"/>
                <a:gd name="T22" fmla="*/ 60566 w 32"/>
                <a:gd name="T23" fmla="*/ 1051172 h 32"/>
                <a:gd name="T24" fmla="*/ 0 w 32"/>
                <a:gd name="T25" fmla="*/ 682570 h 32"/>
                <a:gd name="T26" fmla="*/ 60566 w 32"/>
                <a:gd name="T27" fmla="*/ 391626 h 32"/>
                <a:gd name="T28" fmla="*/ 147866 w 32"/>
                <a:gd name="T29" fmla="*/ 180785 h 32"/>
                <a:gd name="T30" fmla="*/ 318252 w 32"/>
                <a:gd name="T31" fmla="*/ 91492 h 32"/>
                <a:gd name="T32" fmla="*/ 497269 w 32"/>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7" y="0"/>
                  </a:moveTo>
                  <a:lnTo>
                    <a:pt x="23" y="2"/>
                  </a:lnTo>
                  <a:lnTo>
                    <a:pt x="28" y="4"/>
                  </a:lnTo>
                  <a:lnTo>
                    <a:pt x="30" y="9"/>
                  </a:lnTo>
                  <a:lnTo>
                    <a:pt x="32" y="15"/>
                  </a:lnTo>
                  <a:lnTo>
                    <a:pt x="30" y="23"/>
                  </a:lnTo>
                  <a:lnTo>
                    <a:pt x="28" y="27"/>
                  </a:lnTo>
                  <a:lnTo>
                    <a:pt x="23" y="31"/>
                  </a:lnTo>
                  <a:lnTo>
                    <a:pt x="17" y="32"/>
                  </a:lnTo>
                  <a:lnTo>
                    <a:pt x="11" y="31"/>
                  </a:lnTo>
                  <a:lnTo>
                    <a:pt x="5" y="27"/>
                  </a:lnTo>
                  <a:lnTo>
                    <a:pt x="2" y="23"/>
                  </a:lnTo>
                  <a:lnTo>
                    <a:pt x="0" y="15"/>
                  </a:lnTo>
                  <a:lnTo>
                    <a:pt x="2" y="9"/>
                  </a:lnTo>
                  <a:lnTo>
                    <a:pt x="5" y="4"/>
                  </a:lnTo>
                  <a:lnTo>
                    <a:pt x="11" y="2"/>
                  </a:lnTo>
                  <a:lnTo>
                    <a:pt x="17" y="0"/>
                  </a:lnTo>
                  <a:close/>
                </a:path>
              </a:pathLst>
            </a:custGeom>
            <a:solidFill>
              <a:srgbClr val="131516"/>
            </a:solidFill>
            <a:ln w="9525">
              <a:noFill/>
              <a:round/>
              <a:headEnd/>
              <a:tailEnd/>
            </a:ln>
          </p:spPr>
          <p:txBody>
            <a:bodyPr/>
            <a:lstStyle/>
            <a:p>
              <a:endParaRPr lang="en-US"/>
            </a:p>
          </p:txBody>
        </p:sp>
        <p:sp>
          <p:nvSpPr>
            <p:cNvPr id="15456" name="Freeform 50"/>
            <p:cNvSpPr>
              <a:spLocks noEditPoints="1"/>
            </p:cNvSpPr>
            <p:nvPr/>
          </p:nvSpPr>
          <p:spPr bwMode="auto">
            <a:xfrm>
              <a:off x="363" y="2835"/>
              <a:ext cx="62" cy="64"/>
            </a:xfrm>
            <a:custGeom>
              <a:avLst/>
              <a:gdLst>
                <a:gd name="T0" fmla="*/ 760396 w 40"/>
                <a:gd name="T1" fmla="*/ 929424 h 40"/>
                <a:gd name="T2" fmla="*/ 760396 w 40"/>
                <a:gd name="T3" fmla="*/ 929424 h 40"/>
                <a:gd name="T4" fmla="*/ 760396 w 40"/>
                <a:gd name="T5" fmla="*/ 832320 h 40"/>
                <a:gd name="T6" fmla="*/ 735994 w 40"/>
                <a:gd name="T7" fmla="*/ 652970 h 40"/>
                <a:gd name="T8" fmla="*/ 648225 w 40"/>
                <a:gd name="T9" fmla="*/ 505226 h 40"/>
                <a:gd name="T10" fmla="*/ 595074 w 40"/>
                <a:gd name="T11" fmla="*/ 408106 h 40"/>
                <a:gd name="T12" fmla="*/ 504105 w 40"/>
                <a:gd name="T13" fmla="*/ 408106 h 40"/>
                <a:gd name="T14" fmla="*/ 504105 w 40"/>
                <a:gd name="T15" fmla="*/ 0 h 40"/>
                <a:gd name="T16" fmla="*/ 595074 w 40"/>
                <a:gd name="T17" fmla="*/ 0 h 40"/>
                <a:gd name="T18" fmla="*/ 697970 w 40"/>
                <a:gd name="T19" fmla="*/ 99635 h 40"/>
                <a:gd name="T20" fmla="*/ 813652 w 40"/>
                <a:gd name="T21" fmla="*/ 315766 h 40"/>
                <a:gd name="T22" fmla="*/ 903852 w 40"/>
                <a:gd name="T23" fmla="*/ 580890 h 40"/>
                <a:gd name="T24" fmla="*/ 954414 w 40"/>
                <a:gd name="T25" fmla="*/ 741253 h 40"/>
                <a:gd name="T26" fmla="*/ 954414 w 40"/>
                <a:gd name="T27" fmla="*/ 929424 h 40"/>
                <a:gd name="T28" fmla="*/ 504105 w 40"/>
                <a:gd name="T29" fmla="*/ 1973486 h 40"/>
                <a:gd name="T30" fmla="*/ 504105 w 40"/>
                <a:gd name="T31" fmla="*/ 1647467 h 40"/>
                <a:gd name="T32" fmla="*/ 557084 w 40"/>
                <a:gd name="T33" fmla="*/ 1647467 h 40"/>
                <a:gd name="T34" fmla="*/ 595074 w 40"/>
                <a:gd name="T35" fmla="*/ 1549184 h 40"/>
                <a:gd name="T36" fmla="*/ 697970 w 40"/>
                <a:gd name="T37" fmla="*/ 1426064 h 40"/>
                <a:gd name="T38" fmla="*/ 760396 w 40"/>
                <a:gd name="T39" fmla="*/ 1233429 h 40"/>
                <a:gd name="T40" fmla="*/ 760396 w 40"/>
                <a:gd name="T41" fmla="*/ 1132078 h 40"/>
                <a:gd name="T42" fmla="*/ 760396 w 40"/>
                <a:gd name="T43" fmla="*/ 929424 h 40"/>
                <a:gd name="T44" fmla="*/ 954414 w 40"/>
                <a:gd name="T45" fmla="*/ 1044752 h 40"/>
                <a:gd name="T46" fmla="*/ 954414 w 40"/>
                <a:gd name="T47" fmla="*/ 1331712 h 40"/>
                <a:gd name="T48" fmla="*/ 863480 w 40"/>
                <a:gd name="T49" fmla="*/ 1549184 h 40"/>
                <a:gd name="T50" fmla="*/ 760396 w 40"/>
                <a:gd name="T51" fmla="*/ 1800581 h 40"/>
                <a:gd name="T52" fmla="*/ 648225 w 40"/>
                <a:gd name="T53" fmla="*/ 1897608 h 40"/>
                <a:gd name="T54" fmla="*/ 557084 w 40"/>
                <a:gd name="T55" fmla="*/ 1973486 h 40"/>
                <a:gd name="T56" fmla="*/ 504105 w 40"/>
                <a:gd name="T57" fmla="*/ 1973486 h 40"/>
                <a:gd name="T58" fmla="*/ 187431 w 40"/>
                <a:gd name="T59" fmla="*/ 929424 h 40"/>
                <a:gd name="T60" fmla="*/ 218496 w 40"/>
                <a:gd name="T61" fmla="*/ 1044752 h 40"/>
                <a:gd name="T62" fmla="*/ 218496 w 40"/>
                <a:gd name="T63" fmla="*/ 1132078 h 40"/>
                <a:gd name="T64" fmla="*/ 256296 w 40"/>
                <a:gd name="T65" fmla="*/ 1331712 h 40"/>
                <a:gd name="T66" fmla="*/ 306345 w 40"/>
                <a:gd name="T67" fmla="*/ 1549184 h 40"/>
                <a:gd name="T68" fmla="*/ 397259 w 40"/>
                <a:gd name="T69" fmla="*/ 1549184 h 40"/>
                <a:gd name="T70" fmla="*/ 450303 w 40"/>
                <a:gd name="T71" fmla="*/ 1647467 h 40"/>
                <a:gd name="T72" fmla="*/ 504105 w 40"/>
                <a:gd name="T73" fmla="*/ 1973486 h 40"/>
                <a:gd name="T74" fmla="*/ 397259 w 40"/>
                <a:gd name="T75" fmla="*/ 1973486 h 40"/>
                <a:gd name="T76" fmla="*/ 306345 w 40"/>
                <a:gd name="T77" fmla="*/ 1897608 h 40"/>
                <a:gd name="T78" fmla="*/ 140965 w 40"/>
                <a:gd name="T79" fmla="*/ 1737579 h 40"/>
                <a:gd name="T80" fmla="*/ 50332 w 40"/>
                <a:gd name="T81" fmla="*/ 1426064 h 40"/>
                <a:gd name="T82" fmla="*/ 50332 w 40"/>
                <a:gd name="T83" fmla="*/ 1233429 h 40"/>
                <a:gd name="T84" fmla="*/ 0 w 40"/>
                <a:gd name="T85" fmla="*/ 929424 h 40"/>
                <a:gd name="T86" fmla="*/ 504105 w 40"/>
                <a:gd name="T87" fmla="*/ 0 h 40"/>
                <a:gd name="T88" fmla="*/ 504105 w 40"/>
                <a:gd name="T89" fmla="*/ 408106 h 40"/>
                <a:gd name="T90" fmla="*/ 450303 w 40"/>
                <a:gd name="T91" fmla="*/ 408106 h 40"/>
                <a:gd name="T92" fmla="*/ 359409 w 40"/>
                <a:gd name="T93" fmla="*/ 505226 h 40"/>
                <a:gd name="T94" fmla="*/ 256296 w 40"/>
                <a:gd name="T95" fmla="*/ 580890 h 40"/>
                <a:gd name="T96" fmla="*/ 218496 w 40"/>
                <a:gd name="T97" fmla="*/ 741253 h 40"/>
                <a:gd name="T98" fmla="*/ 218496 w 40"/>
                <a:gd name="T99" fmla="*/ 832320 h 40"/>
                <a:gd name="T100" fmla="*/ 187431 w 40"/>
                <a:gd name="T101" fmla="*/ 929424 h 40"/>
                <a:gd name="T102" fmla="*/ 0 w 40"/>
                <a:gd name="T103" fmla="*/ 832320 h 40"/>
                <a:gd name="T104" fmla="*/ 50332 w 40"/>
                <a:gd name="T105" fmla="*/ 652970 h 40"/>
                <a:gd name="T106" fmla="*/ 90945 w 40"/>
                <a:gd name="T107" fmla="*/ 505226 h 40"/>
                <a:gd name="T108" fmla="*/ 218496 w 40"/>
                <a:gd name="T109" fmla="*/ 197354 h 40"/>
                <a:gd name="T110" fmla="*/ 359409 w 40"/>
                <a:gd name="T111" fmla="*/ 0 h 40"/>
                <a:gd name="T112" fmla="*/ 450303 w 40"/>
                <a:gd name="T113" fmla="*/ 0 h 40"/>
                <a:gd name="T114" fmla="*/ 504105 w 40"/>
                <a:gd name="T115" fmla="*/ 0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0"/>
                <a:gd name="T176" fmla="*/ 40 w 40"/>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0">
                  <a:moveTo>
                    <a:pt x="40" y="19"/>
                  </a:moveTo>
                  <a:lnTo>
                    <a:pt x="32" y="19"/>
                  </a:lnTo>
                  <a:lnTo>
                    <a:pt x="32" y="17"/>
                  </a:lnTo>
                  <a:lnTo>
                    <a:pt x="32" y="15"/>
                  </a:lnTo>
                  <a:lnTo>
                    <a:pt x="31" y="13"/>
                  </a:lnTo>
                  <a:lnTo>
                    <a:pt x="29" y="12"/>
                  </a:lnTo>
                  <a:lnTo>
                    <a:pt x="27" y="10"/>
                  </a:lnTo>
                  <a:lnTo>
                    <a:pt x="25" y="10"/>
                  </a:lnTo>
                  <a:lnTo>
                    <a:pt x="25" y="8"/>
                  </a:lnTo>
                  <a:lnTo>
                    <a:pt x="23" y="8"/>
                  </a:lnTo>
                  <a:lnTo>
                    <a:pt x="21" y="8"/>
                  </a:lnTo>
                  <a:lnTo>
                    <a:pt x="21" y="0"/>
                  </a:lnTo>
                  <a:lnTo>
                    <a:pt x="23" y="0"/>
                  </a:lnTo>
                  <a:lnTo>
                    <a:pt x="25" y="0"/>
                  </a:lnTo>
                  <a:lnTo>
                    <a:pt x="27" y="0"/>
                  </a:lnTo>
                  <a:lnTo>
                    <a:pt x="29" y="2"/>
                  </a:lnTo>
                  <a:lnTo>
                    <a:pt x="32" y="4"/>
                  </a:lnTo>
                  <a:lnTo>
                    <a:pt x="34" y="6"/>
                  </a:lnTo>
                  <a:lnTo>
                    <a:pt x="36" y="10"/>
                  </a:lnTo>
                  <a:lnTo>
                    <a:pt x="38" y="12"/>
                  </a:lnTo>
                  <a:lnTo>
                    <a:pt x="40" y="13"/>
                  </a:lnTo>
                  <a:lnTo>
                    <a:pt x="40" y="15"/>
                  </a:lnTo>
                  <a:lnTo>
                    <a:pt x="40" y="17"/>
                  </a:lnTo>
                  <a:lnTo>
                    <a:pt x="40" y="19"/>
                  </a:lnTo>
                  <a:close/>
                  <a:moveTo>
                    <a:pt x="21" y="40"/>
                  </a:moveTo>
                  <a:lnTo>
                    <a:pt x="21" y="33"/>
                  </a:lnTo>
                  <a:lnTo>
                    <a:pt x="23" y="33"/>
                  </a:lnTo>
                  <a:lnTo>
                    <a:pt x="25" y="31"/>
                  </a:lnTo>
                  <a:lnTo>
                    <a:pt x="27" y="31"/>
                  </a:lnTo>
                  <a:lnTo>
                    <a:pt x="29" y="29"/>
                  </a:lnTo>
                  <a:lnTo>
                    <a:pt x="31" y="27"/>
                  </a:lnTo>
                  <a:lnTo>
                    <a:pt x="32" y="25"/>
                  </a:lnTo>
                  <a:lnTo>
                    <a:pt x="32" y="23"/>
                  </a:lnTo>
                  <a:lnTo>
                    <a:pt x="32" y="21"/>
                  </a:lnTo>
                  <a:lnTo>
                    <a:pt x="32" y="19"/>
                  </a:lnTo>
                  <a:lnTo>
                    <a:pt x="40" y="19"/>
                  </a:lnTo>
                  <a:lnTo>
                    <a:pt x="40" y="21"/>
                  </a:lnTo>
                  <a:lnTo>
                    <a:pt x="40" y="25"/>
                  </a:lnTo>
                  <a:lnTo>
                    <a:pt x="40" y="27"/>
                  </a:lnTo>
                  <a:lnTo>
                    <a:pt x="38" y="29"/>
                  </a:lnTo>
                  <a:lnTo>
                    <a:pt x="36" y="31"/>
                  </a:lnTo>
                  <a:lnTo>
                    <a:pt x="34" y="35"/>
                  </a:lnTo>
                  <a:lnTo>
                    <a:pt x="32" y="36"/>
                  </a:lnTo>
                  <a:lnTo>
                    <a:pt x="29" y="38"/>
                  </a:lnTo>
                  <a:lnTo>
                    <a:pt x="27" y="38"/>
                  </a:lnTo>
                  <a:lnTo>
                    <a:pt x="25" y="40"/>
                  </a:lnTo>
                  <a:lnTo>
                    <a:pt x="23" y="40"/>
                  </a:lnTo>
                  <a:lnTo>
                    <a:pt x="21" y="40"/>
                  </a:lnTo>
                  <a:close/>
                  <a:moveTo>
                    <a:pt x="0" y="19"/>
                  </a:moveTo>
                  <a:lnTo>
                    <a:pt x="8" y="19"/>
                  </a:lnTo>
                  <a:lnTo>
                    <a:pt x="9" y="21"/>
                  </a:lnTo>
                  <a:lnTo>
                    <a:pt x="9" y="23"/>
                  </a:lnTo>
                  <a:lnTo>
                    <a:pt x="9" y="25"/>
                  </a:lnTo>
                  <a:lnTo>
                    <a:pt x="11" y="27"/>
                  </a:lnTo>
                  <a:lnTo>
                    <a:pt x="11" y="29"/>
                  </a:lnTo>
                  <a:lnTo>
                    <a:pt x="13" y="31"/>
                  </a:lnTo>
                  <a:lnTo>
                    <a:pt x="15" y="31"/>
                  </a:lnTo>
                  <a:lnTo>
                    <a:pt x="17" y="31"/>
                  </a:lnTo>
                  <a:lnTo>
                    <a:pt x="19" y="33"/>
                  </a:lnTo>
                  <a:lnTo>
                    <a:pt x="21" y="33"/>
                  </a:lnTo>
                  <a:lnTo>
                    <a:pt x="21" y="40"/>
                  </a:lnTo>
                  <a:lnTo>
                    <a:pt x="19" y="40"/>
                  </a:lnTo>
                  <a:lnTo>
                    <a:pt x="17" y="40"/>
                  </a:lnTo>
                  <a:lnTo>
                    <a:pt x="15" y="38"/>
                  </a:lnTo>
                  <a:lnTo>
                    <a:pt x="13" y="38"/>
                  </a:lnTo>
                  <a:lnTo>
                    <a:pt x="9" y="36"/>
                  </a:lnTo>
                  <a:lnTo>
                    <a:pt x="6" y="35"/>
                  </a:lnTo>
                  <a:lnTo>
                    <a:pt x="4" y="31"/>
                  </a:lnTo>
                  <a:lnTo>
                    <a:pt x="2" y="29"/>
                  </a:lnTo>
                  <a:lnTo>
                    <a:pt x="2" y="27"/>
                  </a:lnTo>
                  <a:lnTo>
                    <a:pt x="2" y="25"/>
                  </a:lnTo>
                  <a:lnTo>
                    <a:pt x="0" y="21"/>
                  </a:lnTo>
                  <a:lnTo>
                    <a:pt x="0" y="19"/>
                  </a:lnTo>
                  <a:close/>
                  <a:moveTo>
                    <a:pt x="21" y="0"/>
                  </a:moveTo>
                  <a:lnTo>
                    <a:pt x="21" y="8"/>
                  </a:lnTo>
                  <a:lnTo>
                    <a:pt x="19" y="8"/>
                  </a:lnTo>
                  <a:lnTo>
                    <a:pt x="17" y="8"/>
                  </a:lnTo>
                  <a:lnTo>
                    <a:pt x="15" y="10"/>
                  </a:lnTo>
                  <a:lnTo>
                    <a:pt x="13" y="10"/>
                  </a:lnTo>
                  <a:lnTo>
                    <a:pt x="11" y="12"/>
                  </a:lnTo>
                  <a:lnTo>
                    <a:pt x="11" y="13"/>
                  </a:lnTo>
                  <a:lnTo>
                    <a:pt x="9" y="15"/>
                  </a:lnTo>
                  <a:lnTo>
                    <a:pt x="9" y="17"/>
                  </a:lnTo>
                  <a:lnTo>
                    <a:pt x="9" y="19"/>
                  </a:lnTo>
                  <a:lnTo>
                    <a:pt x="8" y="19"/>
                  </a:lnTo>
                  <a:lnTo>
                    <a:pt x="0" y="19"/>
                  </a:lnTo>
                  <a:lnTo>
                    <a:pt x="0" y="17"/>
                  </a:lnTo>
                  <a:lnTo>
                    <a:pt x="2" y="15"/>
                  </a:lnTo>
                  <a:lnTo>
                    <a:pt x="2" y="13"/>
                  </a:lnTo>
                  <a:lnTo>
                    <a:pt x="2" y="12"/>
                  </a:lnTo>
                  <a:lnTo>
                    <a:pt x="4" y="10"/>
                  </a:lnTo>
                  <a:lnTo>
                    <a:pt x="6" y="6"/>
                  </a:lnTo>
                  <a:lnTo>
                    <a:pt x="9" y="4"/>
                  </a:lnTo>
                  <a:lnTo>
                    <a:pt x="13" y="2"/>
                  </a:lnTo>
                  <a:lnTo>
                    <a:pt x="15" y="0"/>
                  </a:lnTo>
                  <a:lnTo>
                    <a:pt x="17" y="0"/>
                  </a:lnTo>
                  <a:lnTo>
                    <a:pt x="19" y="0"/>
                  </a:lnTo>
                  <a:lnTo>
                    <a:pt x="21" y="0"/>
                  </a:lnTo>
                  <a:close/>
                </a:path>
              </a:pathLst>
            </a:custGeom>
            <a:solidFill>
              <a:srgbClr val="1F1A17"/>
            </a:solidFill>
            <a:ln w="9525">
              <a:noFill/>
              <a:round/>
              <a:headEnd/>
              <a:tailEnd/>
            </a:ln>
          </p:spPr>
          <p:txBody>
            <a:bodyPr/>
            <a:lstStyle/>
            <a:p>
              <a:endParaRPr lang="en-US"/>
            </a:p>
          </p:txBody>
        </p:sp>
        <p:sp>
          <p:nvSpPr>
            <p:cNvPr id="15457" name="Freeform 51"/>
            <p:cNvSpPr>
              <a:spLocks noEditPoints="1"/>
            </p:cNvSpPr>
            <p:nvPr/>
          </p:nvSpPr>
          <p:spPr bwMode="auto">
            <a:xfrm>
              <a:off x="333" y="2338"/>
              <a:ext cx="119" cy="123"/>
            </a:xfrm>
            <a:custGeom>
              <a:avLst/>
              <a:gdLst>
                <a:gd name="T0" fmla="*/ 2080720 w 76"/>
                <a:gd name="T1" fmla="*/ 1664488 h 77"/>
                <a:gd name="T2" fmla="*/ 2012769 w 76"/>
                <a:gd name="T3" fmla="*/ 1288601 h 77"/>
                <a:gd name="T4" fmla="*/ 1843265 w 76"/>
                <a:gd name="T5" fmla="*/ 898720 h 77"/>
                <a:gd name="T6" fmla="*/ 1654687 w 76"/>
                <a:gd name="T7" fmla="*/ 628841 h 77"/>
                <a:gd name="T8" fmla="*/ 1437033 w 76"/>
                <a:gd name="T9" fmla="*/ 490252 h 77"/>
                <a:gd name="T10" fmla="*/ 1152731 w 76"/>
                <a:gd name="T11" fmla="*/ 393665 h 77"/>
                <a:gd name="T12" fmla="*/ 1390706 w 76"/>
                <a:gd name="T13" fmla="*/ 0 h 77"/>
                <a:gd name="T14" fmla="*/ 1709158 w 76"/>
                <a:gd name="T15" fmla="*/ 192128 h 77"/>
                <a:gd name="T16" fmla="*/ 1968423 w 76"/>
                <a:gd name="T17" fmla="*/ 562613 h 77"/>
                <a:gd name="T18" fmla="*/ 2189504 w 76"/>
                <a:gd name="T19" fmla="*/ 898720 h 77"/>
                <a:gd name="T20" fmla="*/ 2285721 w 76"/>
                <a:gd name="T21" fmla="*/ 1495237 h 77"/>
                <a:gd name="T22" fmla="*/ 1152731 w 76"/>
                <a:gd name="T23" fmla="*/ 3663256 h 77"/>
                <a:gd name="T24" fmla="*/ 1328863 w 76"/>
                <a:gd name="T25" fmla="*/ 3192104 h 77"/>
                <a:gd name="T26" fmla="*/ 1596292 w 76"/>
                <a:gd name="T27" fmla="*/ 3100855 h 77"/>
                <a:gd name="T28" fmla="*/ 1763362 w 76"/>
                <a:gd name="T29" fmla="*/ 2855648 h 77"/>
                <a:gd name="T30" fmla="*/ 1968423 w 76"/>
                <a:gd name="T31" fmla="*/ 2485873 h 77"/>
                <a:gd name="T32" fmla="*/ 2080720 w 76"/>
                <a:gd name="T33" fmla="*/ 2096263 h 77"/>
                <a:gd name="T34" fmla="*/ 2285721 w 76"/>
                <a:gd name="T35" fmla="*/ 1817175 h 77"/>
                <a:gd name="T36" fmla="*/ 2250091 w 76"/>
                <a:gd name="T37" fmla="*/ 2388495 h 77"/>
                <a:gd name="T38" fmla="*/ 2134169 w 76"/>
                <a:gd name="T39" fmla="*/ 2855648 h 77"/>
                <a:gd name="T40" fmla="*/ 1903926 w 76"/>
                <a:gd name="T41" fmla="*/ 3192104 h 77"/>
                <a:gd name="T42" fmla="*/ 1596292 w 76"/>
                <a:gd name="T43" fmla="*/ 3502925 h 77"/>
                <a:gd name="T44" fmla="*/ 1263943 w 76"/>
                <a:gd name="T45" fmla="*/ 3663256 h 77"/>
                <a:gd name="T46" fmla="*/ 265570 w 76"/>
                <a:gd name="T47" fmla="*/ 1817175 h 77"/>
                <a:gd name="T48" fmla="*/ 265570 w 76"/>
                <a:gd name="T49" fmla="*/ 2192889 h 77"/>
                <a:gd name="T50" fmla="*/ 385878 w 76"/>
                <a:gd name="T51" fmla="*/ 2658857 h 77"/>
                <a:gd name="T52" fmla="*/ 581800 w 76"/>
                <a:gd name="T53" fmla="*/ 2902760 h 77"/>
                <a:gd name="T54" fmla="*/ 807224 w 76"/>
                <a:gd name="T55" fmla="*/ 3100855 h 77"/>
                <a:gd name="T56" fmla="*/ 1080396 w 76"/>
                <a:gd name="T57" fmla="*/ 3192104 h 77"/>
                <a:gd name="T58" fmla="*/ 1019481 w 76"/>
                <a:gd name="T59" fmla="*/ 3663256 h 77"/>
                <a:gd name="T60" fmla="*/ 751832 w 76"/>
                <a:gd name="T61" fmla="*/ 3502925 h 77"/>
                <a:gd name="T62" fmla="*/ 440673 w 76"/>
                <a:gd name="T63" fmla="*/ 3192104 h 77"/>
                <a:gd name="T64" fmla="*/ 210278 w 76"/>
                <a:gd name="T65" fmla="*/ 2855648 h 77"/>
                <a:gd name="T66" fmla="*/ 64197 w 76"/>
                <a:gd name="T67" fmla="*/ 2388495 h 77"/>
                <a:gd name="T68" fmla="*/ 0 w 76"/>
                <a:gd name="T69" fmla="*/ 1817175 h 77"/>
                <a:gd name="T70" fmla="*/ 1080396 w 76"/>
                <a:gd name="T71" fmla="*/ 393665 h 77"/>
                <a:gd name="T72" fmla="*/ 807224 w 76"/>
                <a:gd name="T73" fmla="*/ 490252 h 77"/>
                <a:gd name="T74" fmla="*/ 581800 w 76"/>
                <a:gd name="T75" fmla="*/ 712144 h 77"/>
                <a:gd name="T76" fmla="*/ 385878 w 76"/>
                <a:gd name="T77" fmla="*/ 1004512 h 77"/>
                <a:gd name="T78" fmla="*/ 265570 w 76"/>
                <a:gd name="T79" fmla="*/ 1372784 h 77"/>
                <a:gd name="T80" fmla="*/ 265570 w 76"/>
                <a:gd name="T81" fmla="*/ 1817175 h 77"/>
                <a:gd name="T82" fmla="*/ 64197 w 76"/>
                <a:gd name="T83" fmla="*/ 1495237 h 77"/>
                <a:gd name="T84" fmla="*/ 157392 w 76"/>
                <a:gd name="T85" fmla="*/ 898720 h 77"/>
                <a:gd name="T86" fmla="*/ 329251 w 76"/>
                <a:gd name="T87" fmla="*/ 562613 h 77"/>
                <a:gd name="T88" fmla="*/ 638307 w 76"/>
                <a:gd name="T89" fmla="*/ 192128 h 77"/>
                <a:gd name="T90" fmla="*/ 910976 w 76"/>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77"/>
                <a:gd name="T140" fmla="*/ 76 w 76"/>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77">
                  <a:moveTo>
                    <a:pt x="76" y="38"/>
                  </a:moveTo>
                  <a:lnTo>
                    <a:pt x="69" y="38"/>
                  </a:lnTo>
                  <a:lnTo>
                    <a:pt x="69" y="35"/>
                  </a:lnTo>
                  <a:lnTo>
                    <a:pt x="69" y="33"/>
                  </a:lnTo>
                  <a:lnTo>
                    <a:pt x="67" y="29"/>
                  </a:lnTo>
                  <a:lnTo>
                    <a:pt x="67" y="27"/>
                  </a:lnTo>
                  <a:lnTo>
                    <a:pt x="65" y="23"/>
                  </a:lnTo>
                  <a:lnTo>
                    <a:pt x="63" y="21"/>
                  </a:lnTo>
                  <a:lnTo>
                    <a:pt x="61" y="19"/>
                  </a:lnTo>
                  <a:lnTo>
                    <a:pt x="59" y="17"/>
                  </a:lnTo>
                  <a:lnTo>
                    <a:pt x="57" y="15"/>
                  </a:lnTo>
                  <a:lnTo>
                    <a:pt x="55" y="13"/>
                  </a:lnTo>
                  <a:lnTo>
                    <a:pt x="53" y="12"/>
                  </a:lnTo>
                  <a:lnTo>
                    <a:pt x="50" y="10"/>
                  </a:lnTo>
                  <a:lnTo>
                    <a:pt x="48" y="10"/>
                  </a:lnTo>
                  <a:lnTo>
                    <a:pt x="44" y="8"/>
                  </a:lnTo>
                  <a:lnTo>
                    <a:pt x="42" y="8"/>
                  </a:lnTo>
                  <a:lnTo>
                    <a:pt x="38" y="8"/>
                  </a:lnTo>
                  <a:lnTo>
                    <a:pt x="38" y="0"/>
                  </a:lnTo>
                  <a:lnTo>
                    <a:pt x="42" y="0"/>
                  </a:lnTo>
                  <a:lnTo>
                    <a:pt x="46" y="0"/>
                  </a:lnTo>
                  <a:lnTo>
                    <a:pt x="50" y="2"/>
                  </a:lnTo>
                  <a:lnTo>
                    <a:pt x="53" y="2"/>
                  </a:lnTo>
                  <a:lnTo>
                    <a:pt x="57" y="4"/>
                  </a:lnTo>
                  <a:lnTo>
                    <a:pt x="59" y="6"/>
                  </a:lnTo>
                  <a:lnTo>
                    <a:pt x="63" y="8"/>
                  </a:lnTo>
                  <a:lnTo>
                    <a:pt x="65" y="12"/>
                  </a:lnTo>
                  <a:lnTo>
                    <a:pt x="69" y="13"/>
                  </a:lnTo>
                  <a:lnTo>
                    <a:pt x="71" y="17"/>
                  </a:lnTo>
                  <a:lnTo>
                    <a:pt x="73" y="19"/>
                  </a:lnTo>
                  <a:lnTo>
                    <a:pt x="75" y="23"/>
                  </a:lnTo>
                  <a:lnTo>
                    <a:pt x="75" y="27"/>
                  </a:lnTo>
                  <a:lnTo>
                    <a:pt x="76" y="31"/>
                  </a:lnTo>
                  <a:lnTo>
                    <a:pt x="76" y="35"/>
                  </a:lnTo>
                  <a:lnTo>
                    <a:pt x="76" y="38"/>
                  </a:lnTo>
                  <a:close/>
                  <a:moveTo>
                    <a:pt x="38" y="77"/>
                  </a:moveTo>
                  <a:lnTo>
                    <a:pt x="38" y="67"/>
                  </a:lnTo>
                  <a:lnTo>
                    <a:pt x="42" y="67"/>
                  </a:lnTo>
                  <a:lnTo>
                    <a:pt x="44" y="67"/>
                  </a:lnTo>
                  <a:lnTo>
                    <a:pt x="48" y="67"/>
                  </a:lnTo>
                  <a:lnTo>
                    <a:pt x="50" y="65"/>
                  </a:lnTo>
                  <a:lnTo>
                    <a:pt x="53" y="65"/>
                  </a:lnTo>
                  <a:lnTo>
                    <a:pt x="55" y="63"/>
                  </a:lnTo>
                  <a:lnTo>
                    <a:pt x="57" y="61"/>
                  </a:lnTo>
                  <a:lnTo>
                    <a:pt x="59" y="60"/>
                  </a:lnTo>
                  <a:lnTo>
                    <a:pt x="61" y="58"/>
                  </a:lnTo>
                  <a:lnTo>
                    <a:pt x="63" y="56"/>
                  </a:lnTo>
                  <a:lnTo>
                    <a:pt x="65" y="52"/>
                  </a:lnTo>
                  <a:lnTo>
                    <a:pt x="67" y="50"/>
                  </a:lnTo>
                  <a:lnTo>
                    <a:pt x="67" y="46"/>
                  </a:lnTo>
                  <a:lnTo>
                    <a:pt x="69" y="44"/>
                  </a:lnTo>
                  <a:lnTo>
                    <a:pt x="69" y="40"/>
                  </a:lnTo>
                  <a:lnTo>
                    <a:pt x="69" y="38"/>
                  </a:lnTo>
                  <a:lnTo>
                    <a:pt x="76" y="38"/>
                  </a:lnTo>
                  <a:lnTo>
                    <a:pt x="76" y="42"/>
                  </a:lnTo>
                  <a:lnTo>
                    <a:pt x="76" y="46"/>
                  </a:lnTo>
                  <a:lnTo>
                    <a:pt x="75" y="50"/>
                  </a:lnTo>
                  <a:lnTo>
                    <a:pt x="75" y="52"/>
                  </a:lnTo>
                  <a:lnTo>
                    <a:pt x="73" y="56"/>
                  </a:lnTo>
                  <a:lnTo>
                    <a:pt x="71" y="60"/>
                  </a:lnTo>
                  <a:lnTo>
                    <a:pt x="69" y="61"/>
                  </a:lnTo>
                  <a:lnTo>
                    <a:pt x="65" y="65"/>
                  </a:lnTo>
                  <a:lnTo>
                    <a:pt x="63" y="67"/>
                  </a:lnTo>
                  <a:lnTo>
                    <a:pt x="59" y="69"/>
                  </a:lnTo>
                  <a:lnTo>
                    <a:pt x="57" y="71"/>
                  </a:lnTo>
                  <a:lnTo>
                    <a:pt x="53" y="73"/>
                  </a:lnTo>
                  <a:lnTo>
                    <a:pt x="50" y="75"/>
                  </a:lnTo>
                  <a:lnTo>
                    <a:pt x="46" y="75"/>
                  </a:lnTo>
                  <a:lnTo>
                    <a:pt x="42" y="77"/>
                  </a:lnTo>
                  <a:lnTo>
                    <a:pt x="38" y="77"/>
                  </a:lnTo>
                  <a:close/>
                  <a:moveTo>
                    <a:pt x="0" y="38"/>
                  </a:moveTo>
                  <a:lnTo>
                    <a:pt x="9" y="38"/>
                  </a:lnTo>
                  <a:lnTo>
                    <a:pt x="9" y="40"/>
                  </a:lnTo>
                  <a:lnTo>
                    <a:pt x="9" y="44"/>
                  </a:lnTo>
                  <a:lnTo>
                    <a:pt x="9" y="46"/>
                  </a:lnTo>
                  <a:lnTo>
                    <a:pt x="11" y="50"/>
                  </a:lnTo>
                  <a:lnTo>
                    <a:pt x="11" y="52"/>
                  </a:lnTo>
                  <a:lnTo>
                    <a:pt x="13" y="56"/>
                  </a:lnTo>
                  <a:lnTo>
                    <a:pt x="15" y="58"/>
                  </a:lnTo>
                  <a:lnTo>
                    <a:pt x="17" y="60"/>
                  </a:lnTo>
                  <a:lnTo>
                    <a:pt x="19" y="61"/>
                  </a:lnTo>
                  <a:lnTo>
                    <a:pt x="21" y="63"/>
                  </a:lnTo>
                  <a:lnTo>
                    <a:pt x="25" y="65"/>
                  </a:lnTo>
                  <a:lnTo>
                    <a:pt x="27" y="65"/>
                  </a:lnTo>
                  <a:lnTo>
                    <a:pt x="30" y="67"/>
                  </a:lnTo>
                  <a:lnTo>
                    <a:pt x="32" y="67"/>
                  </a:lnTo>
                  <a:lnTo>
                    <a:pt x="36" y="67"/>
                  </a:lnTo>
                  <a:lnTo>
                    <a:pt x="38" y="67"/>
                  </a:lnTo>
                  <a:lnTo>
                    <a:pt x="38" y="77"/>
                  </a:lnTo>
                  <a:lnTo>
                    <a:pt x="34" y="77"/>
                  </a:lnTo>
                  <a:lnTo>
                    <a:pt x="30" y="75"/>
                  </a:lnTo>
                  <a:lnTo>
                    <a:pt x="27" y="75"/>
                  </a:lnTo>
                  <a:lnTo>
                    <a:pt x="25" y="73"/>
                  </a:lnTo>
                  <a:lnTo>
                    <a:pt x="21" y="71"/>
                  </a:lnTo>
                  <a:lnTo>
                    <a:pt x="17" y="69"/>
                  </a:lnTo>
                  <a:lnTo>
                    <a:pt x="15" y="67"/>
                  </a:lnTo>
                  <a:lnTo>
                    <a:pt x="11" y="65"/>
                  </a:lnTo>
                  <a:lnTo>
                    <a:pt x="9" y="61"/>
                  </a:lnTo>
                  <a:lnTo>
                    <a:pt x="7" y="60"/>
                  </a:lnTo>
                  <a:lnTo>
                    <a:pt x="5" y="56"/>
                  </a:lnTo>
                  <a:lnTo>
                    <a:pt x="3" y="52"/>
                  </a:lnTo>
                  <a:lnTo>
                    <a:pt x="2" y="50"/>
                  </a:lnTo>
                  <a:lnTo>
                    <a:pt x="2" y="46"/>
                  </a:lnTo>
                  <a:lnTo>
                    <a:pt x="0" y="42"/>
                  </a:lnTo>
                  <a:lnTo>
                    <a:pt x="0" y="38"/>
                  </a:lnTo>
                  <a:close/>
                  <a:moveTo>
                    <a:pt x="38" y="0"/>
                  </a:moveTo>
                  <a:lnTo>
                    <a:pt x="38" y="8"/>
                  </a:lnTo>
                  <a:lnTo>
                    <a:pt x="36" y="8"/>
                  </a:lnTo>
                  <a:lnTo>
                    <a:pt x="32" y="8"/>
                  </a:lnTo>
                  <a:lnTo>
                    <a:pt x="30" y="10"/>
                  </a:lnTo>
                  <a:lnTo>
                    <a:pt x="27" y="10"/>
                  </a:lnTo>
                  <a:lnTo>
                    <a:pt x="25" y="12"/>
                  </a:lnTo>
                  <a:lnTo>
                    <a:pt x="21" y="13"/>
                  </a:lnTo>
                  <a:lnTo>
                    <a:pt x="19" y="15"/>
                  </a:lnTo>
                  <a:lnTo>
                    <a:pt x="17" y="17"/>
                  </a:lnTo>
                  <a:lnTo>
                    <a:pt x="15" y="19"/>
                  </a:lnTo>
                  <a:lnTo>
                    <a:pt x="13" y="21"/>
                  </a:lnTo>
                  <a:lnTo>
                    <a:pt x="11" y="23"/>
                  </a:lnTo>
                  <a:lnTo>
                    <a:pt x="11" y="27"/>
                  </a:lnTo>
                  <a:lnTo>
                    <a:pt x="9" y="29"/>
                  </a:lnTo>
                  <a:lnTo>
                    <a:pt x="9" y="33"/>
                  </a:lnTo>
                  <a:lnTo>
                    <a:pt x="9" y="35"/>
                  </a:lnTo>
                  <a:lnTo>
                    <a:pt x="9" y="38"/>
                  </a:lnTo>
                  <a:lnTo>
                    <a:pt x="0" y="38"/>
                  </a:lnTo>
                  <a:lnTo>
                    <a:pt x="0" y="35"/>
                  </a:lnTo>
                  <a:lnTo>
                    <a:pt x="2" y="31"/>
                  </a:lnTo>
                  <a:lnTo>
                    <a:pt x="2" y="27"/>
                  </a:lnTo>
                  <a:lnTo>
                    <a:pt x="3" y="23"/>
                  </a:lnTo>
                  <a:lnTo>
                    <a:pt x="5" y="19"/>
                  </a:lnTo>
                  <a:lnTo>
                    <a:pt x="7" y="17"/>
                  </a:lnTo>
                  <a:lnTo>
                    <a:pt x="9" y="13"/>
                  </a:lnTo>
                  <a:lnTo>
                    <a:pt x="11" y="12"/>
                  </a:lnTo>
                  <a:lnTo>
                    <a:pt x="15" y="8"/>
                  </a:lnTo>
                  <a:lnTo>
                    <a:pt x="17" y="6"/>
                  </a:lnTo>
                  <a:lnTo>
                    <a:pt x="21" y="4"/>
                  </a:lnTo>
                  <a:lnTo>
                    <a:pt x="25" y="2"/>
                  </a:lnTo>
                  <a:lnTo>
                    <a:pt x="27" y="2"/>
                  </a:lnTo>
                  <a:lnTo>
                    <a:pt x="30" y="0"/>
                  </a:lnTo>
                  <a:lnTo>
                    <a:pt x="34" y="0"/>
                  </a:lnTo>
                  <a:lnTo>
                    <a:pt x="38" y="0"/>
                  </a:lnTo>
                  <a:close/>
                </a:path>
              </a:pathLst>
            </a:custGeom>
            <a:solidFill>
              <a:srgbClr val="1F1A17"/>
            </a:solidFill>
            <a:ln w="9525">
              <a:noFill/>
              <a:round/>
              <a:headEnd/>
              <a:tailEnd/>
            </a:ln>
          </p:spPr>
          <p:txBody>
            <a:bodyPr/>
            <a:lstStyle/>
            <a:p>
              <a:endParaRPr lang="en-US"/>
            </a:p>
          </p:txBody>
        </p:sp>
        <p:sp>
          <p:nvSpPr>
            <p:cNvPr id="15458" name="Freeform 52"/>
            <p:cNvSpPr>
              <a:spLocks/>
            </p:cNvSpPr>
            <p:nvPr/>
          </p:nvSpPr>
          <p:spPr bwMode="auto">
            <a:xfrm>
              <a:off x="369" y="2372"/>
              <a:ext cx="50" cy="53"/>
            </a:xfrm>
            <a:custGeom>
              <a:avLst/>
              <a:gdLst>
                <a:gd name="T0" fmla="*/ 417548 w 32"/>
                <a:gd name="T1" fmla="*/ 0 h 33"/>
                <a:gd name="T2" fmla="*/ 652419 w 32"/>
                <a:gd name="T3" fmla="*/ 106870 h 33"/>
                <a:gd name="T4" fmla="*/ 776983 w 32"/>
                <a:gd name="T5" fmla="*/ 338700 h 33"/>
                <a:gd name="T6" fmla="*/ 855739 w 32"/>
                <a:gd name="T7" fmla="*/ 649123 h 33"/>
                <a:gd name="T8" fmla="*/ 918858 w 32"/>
                <a:gd name="T9" fmla="*/ 899901 h 33"/>
                <a:gd name="T10" fmla="*/ 855739 w 32"/>
                <a:gd name="T11" fmla="*/ 1242235 h 33"/>
                <a:gd name="T12" fmla="*/ 776983 w 32"/>
                <a:gd name="T13" fmla="*/ 1568107 h 33"/>
                <a:gd name="T14" fmla="*/ 652419 w 32"/>
                <a:gd name="T15" fmla="*/ 1674368 h 33"/>
                <a:gd name="T16" fmla="*/ 417548 w 32"/>
                <a:gd name="T17" fmla="*/ 1785115 h 33"/>
                <a:gd name="T18" fmla="*/ 255672 w 32"/>
                <a:gd name="T19" fmla="*/ 1674368 h 33"/>
                <a:gd name="T20" fmla="*/ 104723 w 32"/>
                <a:gd name="T21" fmla="*/ 1568107 h 33"/>
                <a:gd name="T22" fmla="*/ 60566 w 32"/>
                <a:gd name="T23" fmla="*/ 1242235 h 33"/>
                <a:gd name="T24" fmla="*/ 0 w 32"/>
                <a:gd name="T25" fmla="*/ 899901 h 33"/>
                <a:gd name="T26" fmla="*/ 60566 w 32"/>
                <a:gd name="T27" fmla="*/ 649123 h 33"/>
                <a:gd name="T28" fmla="*/ 104723 w 32"/>
                <a:gd name="T29" fmla="*/ 338700 h 33"/>
                <a:gd name="T30" fmla="*/ 255672 w 32"/>
                <a:gd name="T31" fmla="*/ 106870 h 33"/>
                <a:gd name="T32" fmla="*/ 417548 w 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5" y="0"/>
                  </a:moveTo>
                  <a:lnTo>
                    <a:pt x="23" y="2"/>
                  </a:lnTo>
                  <a:lnTo>
                    <a:pt x="27" y="6"/>
                  </a:lnTo>
                  <a:lnTo>
                    <a:pt x="30" y="12"/>
                  </a:lnTo>
                  <a:lnTo>
                    <a:pt x="32" y="17"/>
                  </a:lnTo>
                  <a:lnTo>
                    <a:pt x="30" y="23"/>
                  </a:lnTo>
                  <a:lnTo>
                    <a:pt x="27" y="29"/>
                  </a:lnTo>
                  <a:lnTo>
                    <a:pt x="23" y="31"/>
                  </a:lnTo>
                  <a:lnTo>
                    <a:pt x="15" y="33"/>
                  </a:lnTo>
                  <a:lnTo>
                    <a:pt x="9" y="31"/>
                  </a:lnTo>
                  <a:lnTo>
                    <a:pt x="4" y="29"/>
                  </a:lnTo>
                  <a:lnTo>
                    <a:pt x="2" y="23"/>
                  </a:lnTo>
                  <a:lnTo>
                    <a:pt x="0" y="17"/>
                  </a:lnTo>
                  <a:lnTo>
                    <a:pt x="2" y="12"/>
                  </a:lnTo>
                  <a:lnTo>
                    <a:pt x="4" y="6"/>
                  </a:lnTo>
                  <a:lnTo>
                    <a:pt x="9" y="2"/>
                  </a:lnTo>
                  <a:lnTo>
                    <a:pt x="15" y="0"/>
                  </a:lnTo>
                  <a:close/>
                </a:path>
              </a:pathLst>
            </a:custGeom>
            <a:solidFill>
              <a:srgbClr val="131516"/>
            </a:solidFill>
            <a:ln w="9525">
              <a:noFill/>
              <a:round/>
              <a:headEnd/>
              <a:tailEnd/>
            </a:ln>
          </p:spPr>
          <p:txBody>
            <a:bodyPr/>
            <a:lstStyle/>
            <a:p>
              <a:endParaRPr lang="en-US"/>
            </a:p>
          </p:txBody>
        </p:sp>
        <p:sp>
          <p:nvSpPr>
            <p:cNvPr id="15459" name="Freeform 53"/>
            <p:cNvSpPr>
              <a:spLocks noEditPoints="1"/>
            </p:cNvSpPr>
            <p:nvPr/>
          </p:nvSpPr>
          <p:spPr bwMode="auto">
            <a:xfrm>
              <a:off x="363" y="2365"/>
              <a:ext cx="62" cy="66"/>
            </a:xfrm>
            <a:custGeom>
              <a:avLst/>
              <a:gdLst>
                <a:gd name="T0" fmla="*/ 760396 w 40"/>
                <a:gd name="T1" fmla="*/ 1211048 h 41"/>
                <a:gd name="T2" fmla="*/ 760396 w 40"/>
                <a:gd name="T3" fmla="*/ 1096007 h 41"/>
                <a:gd name="T4" fmla="*/ 735994 w 40"/>
                <a:gd name="T5" fmla="*/ 1034320 h 41"/>
                <a:gd name="T6" fmla="*/ 697970 w 40"/>
                <a:gd name="T7" fmla="*/ 820882 h 41"/>
                <a:gd name="T8" fmla="*/ 648225 w 40"/>
                <a:gd name="T9" fmla="*/ 680853 h 41"/>
                <a:gd name="T10" fmla="*/ 557084 w 40"/>
                <a:gd name="T11" fmla="*/ 573740 h 41"/>
                <a:gd name="T12" fmla="*/ 504105 w 40"/>
                <a:gd name="T13" fmla="*/ 467349 h 41"/>
                <a:gd name="T14" fmla="*/ 450303 w 40"/>
                <a:gd name="T15" fmla="*/ 0 h 41"/>
                <a:gd name="T16" fmla="*/ 557084 w 40"/>
                <a:gd name="T17" fmla="*/ 112037 h 41"/>
                <a:gd name="T18" fmla="*/ 648225 w 40"/>
                <a:gd name="T19" fmla="*/ 112037 h 41"/>
                <a:gd name="T20" fmla="*/ 813652 w 40"/>
                <a:gd name="T21" fmla="*/ 356414 h 41"/>
                <a:gd name="T22" fmla="*/ 903852 w 40"/>
                <a:gd name="T23" fmla="*/ 820882 h 41"/>
                <a:gd name="T24" fmla="*/ 903852 w 40"/>
                <a:gd name="T25" fmla="*/ 1034320 h 41"/>
                <a:gd name="T26" fmla="*/ 954414 w 40"/>
                <a:gd name="T27" fmla="*/ 1211048 h 41"/>
                <a:gd name="T28" fmla="*/ 450303 w 40"/>
                <a:gd name="T29" fmla="*/ 2334166 h 41"/>
                <a:gd name="T30" fmla="*/ 450303 w 40"/>
                <a:gd name="T31" fmla="*/ 1874487 h 41"/>
                <a:gd name="T32" fmla="*/ 557084 w 40"/>
                <a:gd name="T33" fmla="*/ 1874487 h 41"/>
                <a:gd name="T34" fmla="*/ 595074 w 40"/>
                <a:gd name="T35" fmla="*/ 1874487 h 41"/>
                <a:gd name="T36" fmla="*/ 697970 w 40"/>
                <a:gd name="T37" fmla="*/ 1665003 h 41"/>
                <a:gd name="T38" fmla="*/ 735994 w 40"/>
                <a:gd name="T39" fmla="*/ 1406687 h 41"/>
                <a:gd name="T40" fmla="*/ 735994 w 40"/>
                <a:gd name="T41" fmla="*/ 1321420 h 41"/>
                <a:gd name="T42" fmla="*/ 760396 w 40"/>
                <a:gd name="T43" fmla="*/ 1211048 h 41"/>
                <a:gd name="T44" fmla="*/ 954414 w 40"/>
                <a:gd name="T45" fmla="*/ 1321420 h 41"/>
                <a:gd name="T46" fmla="*/ 903852 w 40"/>
                <a:gd name="T47" fmla="*/ 1518005 h 41"/>
                <a:gd name="T48" fmla="*/ 863480 w 40"/>
                <a:gd name="T49" fmla="*/ 1874487 h 41"/>
                <a:gd name="T50" fmla="*/ 735994 w 40"/>
                <a:gd name="T51" fmla="*/ 2127164 h 41"/>
                <a:gd name="T52" fmla="*/ 595074 w 40"/>
                <a:gd name="T53" fmla="*/ 2334166 h 41"/>
                <a:gd name="T54" fmla="*/ 504105 w 40"/>
                <a:gd name="T55" fmla="*/ 2334166 h 41"/>
                <a:gd name="T56" fmla="*/ 450303 w 40"/>
                <a:gd name="T57" fmla="*/ 2334166 h 41"/>
                <a:gd name="T58" fmla="*/ 187431 w 40"/>
                <a:gd name="T59" fmla="*/ 1211048 h 41"/>
                <a:gd name="T60" fmla="*/ 187431 w 40"/>
                <a:gd name="T61" fmla="*/ 1211048 h 41"/>
                <a:gd name="T62" fmla="*/ 187431 w 40"/>
                <a:gd name="T63" fmla="*/ 1406687 h 41"/>
                <a:gd name="T64" fmla="*/ 218496 w 40"/>
                <a:gd name="T65" fmla="*/ 1518005 h 41"/>
                <a:gd name="T66" fmla="*/ 306345 w 40"/>
                <a:gd name="T67" fmla="*/ 1764304 h 41"/>
                <a:gd name="T68" fmla="*/ 359409 w 40"/>
                <a:gd name="T69" fmla="*/ 1874487 h 41"/>
                <a:gd name="T70" fmla="*/ 450303 w 40"/>
                <a:gd name="T71" fmla="*/ 1874487 h 41"/>
                <a:gd name="T72" fmla="*/ 450303 w 40"/>
                <a:gd name="T73" fmla="*/ 2334166 h 41"/>
                <a:gd name="T74" fmla="*/ 359409 w 40"/>
                <a:gd name="T75" fmla="*/ 2334166 h 41"/>
                <a:gd name="T76" fmla="*/ 256296 w 40"/>
                <a:gd name="T77" fmla="*/ 2222070 h 41"/>
                <a:gd name="T78" fmla="*/ 140965 w 40"/>
                <a:gd name="T79" fmla="*/ 1976393 h 41"/>
                <a:gd name="T80" fmla="*/ 50332 w 40"/>
                <a:gd name="T81" fmla="*/ 1665003 h 41"/>
                <a:gd name="T82" fmla="*/ 0 w 40"/>
                <a:gd name="T83" fmla="*/ 1406687 h 41"/>
                <a:gd name="T84" fmla="*/ 0 w 40"/>
                <a:gd name="T85" fmla="*/ 1211048 h 41"/>
                <a:gd name="T86" fmla="*/ 450303 w 40"/>
                <a:gd name="T87" fmla="*/ 0 h 41"/>
                <a:gd name="T88" fmla="*/ 450303 w 40"/>
                <a:gd name="T89" fmla="*/ 467349 h 41"/>
                <a:gd name="T90" fmla="*/ 397259 w 40"/>
                <a:gd name="T91" fmla="*/ 573740 h 41"/>
                <a:gd name="T92" fmla="*/ 359409 w 40"/>
                <a:gd name="T93" fmla="*/ 573740 h 41"/>
                <a:gd name="T94" fmla="*/ 256296 w 40"/>
                <a:gd name="T95" fmla="*/ 680853 h 41"/>
                <a:gd name="T96" fmla="*/ 187431 w 40"/>
                <a:gd name="T97" fmla="*/ 923582 h 41"/>
                <a:gd name="T98" fmla="*/ 187431 w 40"/>
                <a:gd name="T99" fmla="*/ 1034320 h 41"/>
                <a:gd name="T100" fmla="*/ 187431 w 40"/>
                <a:gd name="T101" fmla="*/ 1211048 h 41"/>
                <a:gd name="T102" fmla="*/ 0 w 40"/>
                <a:gd name="T103" fmla="*/ 1096007 h 41"/>
                <a:gd name="T104" fmla="*/ 0 w 40"/>
                <a:gd name="T105" fmla="*/ 923582 h 41"/>
                <a:gd name="T106" fmla="*/ 90945 w 40"/>
                <a:gd name="T107" fmla="*/ 573740 h 41"/>
                <a:gd name="T108" fmla="*/ 187431 w 40"/>
                <a:gd name="T109" fmla="*/ 221409 h 41"/>
                <a:gd name="T110" fmla="*/ 306345 w 40"/>
                <a:gd name="T111" fmla="*/ 112037 h 41"/>
                <a:gd name="T112" fmla="*/ 397259 w 40"/>
                <a:gd name="T113" fmla="*/ 0 h 41"/>
                <a:gd name="T114" fmla="*/ 450303 w 4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1"/>
                <a:gd name="T176" fmla="*/ 40 w 4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1">
                  <a:moveTo>
                    <a:pt x="40" y="21"/>
                  </a:moveTo>
                  <a:lnTo>
                    <a:pt x="32" y="21"/>
                  </a:lnTo>
                  <a:lnTo>
                    <a:pt x="32" y="19"/>
                  </a:lnTo>
                  <a:lnTo>
                    <a:pt x="31" y="18"/>
                  </a:lnTo>
                  <a:lnTo>
                    <a:pt x="31" y="16"/>
                  </a:lnTo>
                  <a:lnTo>
                    <a:pt x="29" y="14"/>
                  </a:lnTo>
                  <a:lnTo>
                    <a:pt x="29" y="12"/>
                  </a:lnTo>
                  <a:lnTo>
                    <a:pt x="27" y="12"/>
                  </a:lnTo>
                  <a:lnTo>
                    <a:pt x="25" y="10"/>
                  </a:lnTo>
                  <a:lnTo>
                    <a:pt x="23" y="10"/>
                  </a:lnTo>
                  <a:lnTo>
                    <a:pt x="21" y="8"/>
                  </a:lnTo>
                  <a:lnTo>
                    <a:pt x="19" y="8"/>
                  </a:lnTo>
                  <a:lnTo>
                    <a:pt x="19" y="0"/>
                  </a:lnTo>
                  <a:lnTo>
                    <a:pt x="21" y="0"/>
                  </a:lnTo>
                  <a:lnTo>
                    <a:pt x="23" y="2"/>
                  </a:lnTo>
                  <a:lnTo>
                    <a:pt x="25" y="2"/>
                  </a:lnTo>
                  <a:lnTo>
                    <a:pt x="27" y="2"/>
                  </a:lnTo>
                  <a:lnTo>
                    <a:pt x="31" y="4"/>
                  </a:lnTo>
                  <a:lnTo>
                    <a:pt x="34" y="6"/>
                  </a:lnTo>
                  <a:lnTo>
                    <a:pt x="36" y="10"/>
                  </a:lnTo>
                  <a:lnTo>
                    <a:pt x="38" y="14"/>
                  </a:lnTo>
                  <a:lnTo>
                    <a:pt x="38" y="16"/>
                  </a:lnTo>
                  <a:lnTo>
                    <a:pt x="38" y="18"/>
                  </a:lnTo>
                  <a:lnTo>
                    <a:pt x="40" y="19"/>
                  </a:lnTo>
                  <a:lnTo>
                    <a:pt x="40" y="21"/>
                  </a:lnTo>
                  <a:close/>
                  <a:moveTo>
                    <a:pt x="19" y="41"/>
                  </a:moveTo>
                  <a:lnTo>
                    <a:pt x="19" y="33"/>
                  </a:lnTo>
                  <a:lnTo>
                    <a:pt x="21" y="33"/>
                  </a:lnTo>
                  <a:lnTo>
                    <a:pt x="23" y="33"/>
                  </a:lnTo>
                  <a:lnTo>
                    <a:pt x="25" y="33"/>
                  </a:lnTo>
                  <a:lnTo>
                    <a:pt x="27" y="31"/>
                  </a:lnTo>
                  <a:lnTo>
                    <a:pt x="29" y="29"/>
                  </a:lnTo>
                  <a:lnTo>
                    <a:pt x="29" y="27"/>
                  </a:lnTo>
                  <a:lnTo>
                    <a:pt x="31" y="25"/>
                  </a:lnTo>
                  <a:lnTo>
                    <a:pt x="31" y="23"/>
                  </a:lnTo>
                  <a:lnTo>
                    <a:pt x="32" y="21"/>
                  </a:lnTo>
                  <a:lnTo>
                    <a:pt x="40" y="21"/>
                  </a:lnTo>
                  <a:lnTo>
                    <a:pt x="40" y="23"/>
                  </a:lnTo>
                  <a:lnTo>
                    <a:pt x="38" y="25"/>
                  </a:lnTo>
                  <a:lnTo>
                    <a:pt x="38" y="27"/>
                  </a:lnTo>
                  <a:lnTo>
                    <a:pt x="38" y="29"/>
                  </a:lnTo>
                  <a:lnTo>
                    <a:pt x="36" y="33"/>
                  </a:lnTo>
                  <a:lnTo>
                    <a:pt x="34" y="35"/>
                  </a:lnTo>
                  <a:lnTo>
                    <a:pt x="31" y="37"/>
                  </a:lnTo>
                  <a:lnTo>
                    <a:pt x="27" y="39"/>
                  </a:lnTo>
                  <a:lnTo>
                    <a:pt x="25" y="41"/>
                  </a:lnTo>
                  <a:lnTo>
                    <a:pt x="23" y="41"/>
                  </a:lnTo>
                  <a:lnTo>
                    <a:pt x="21" y="41"/>
                  </a:lnTo>
                  <a:lnTo>
                    <a:pt x="19" y="41"/>
                  </a:lnTo>
                  <a:close/>
                  <a:moveTo>
                    <a:pt x="0" y="21"/>
                  </a:moveTo>
                  <a:lnTo>
                    <a:pt x="8" y="21"/>
                  </a:lnTo>
                  <a:lnTo>
                    <a:pt x="8" y="23"/>
                  </a:lnTo>
                  <a:lnTo>
                    <a:pt x="8" y="25"/>
                  </a:lnTo>
                  <a:lnTo>
                    <a:pt x="9" y="27"/>
                  </a:lnTo>
                  <a:lnTo>
                    <a:pt x="11" y="29"/>
                  </a:lnTo>
                  <a:lnTo>
                    <a:pt x="13" y="31"/>
                  </a:lnTo>
                  <a:lnTo>
                    <a:pt x="15" y="33"/>
                  </a:lnTo>
                  <a:lnTo>
                    <a:pt x="17" y="33"/>
                  </a:lnTo>
                  <a:lnTo>
                    <a:pt x="19" y="33"/>
                  </a:lnTo>
                  <a:lnTo>
                    <a:pt x="19" y="41"/>
                  </a:lnTo>
                  <a:lnTo>
                    <a:pt x="17" y="41"/>
                  </a:lnTo>
                  <a:lnTo>
                    <a:pt x="15" y="41"/>
                  </a:lnTo>
                  <a:lnTo>
                    <a:pt x="13" y="41"/>
                  </a:lnTo>
                  <a:lnTo>
                    <a:pt x="11" y="39"/>
                  </a:lnTo>
                  <a:lnTo>
                    <a:pt x="8" y="37"/>
                  </a:lnTo>
                  <a:lnTo>
                    <a:pt x="6" y="35"/>
                  </a:lnTo>
                  <a:lnTo>
                    <a:pt x="4" y="33"/>
                  </a:lnTo>
                  <a:lnTo>
                    <a:pt x="2" y="29"/>
                  </a:lnTo>
                  <a:lnTo>
                    <a:pt x="0" y="27"/>
                  </a:lnTo>
                  <a:lnTo>
                    <a:pt x="0" y="25"/>
                  </a:lnTo>
                  <a:lnTo>
                    <a:pt x="0" y="23"/>
                  </a:lnTo>
                  <a:lnTo>
                    <a:pt x="0" y="21"/>
                  </a:lnTo>
                  <a:close/>
                  <a:moveTo>
                    <a:pt x="19" y="0"/>
                  </a:moveTo>
                  <a:lnTo>
                    <a:pt x="19" y="8"/>
                  </a:lnTo>
                  <a:lnTo>
                    <a:pt x="17" y="10"/>
                  </a:lnTo>
                  <a:lnTo>
                    <a:pt x="15" y="10"/>
                  </a:lnTo>
                  <a:lnTo>
                    <a:pt x="13" y="12"/>
                  </a:lnTo>
                  <a:lnTo>
                    <a:pt x="11" y="12"/>
                  </a:lnTo>
                  <a:lnTo>
                    <a:pt x="9" y="14"/>
                  </a:lnTo>
                  <a:lnTo>
                    <a:pt x="8" y="16"/>
                  </a:lnTo>
                  <a:lnTo>
                    <a:pt x="8" y="18"/>
                  </a:lnTo>
                  <a:lnTo>
                    <a:pt x="8" y="19"/>
                  </a:lnTo>
                  <a:lnTo>
                    <a:pt x="8" y="21"/>
                  </a:lnTo>
                  <a:lnTo>
                    <a:pt x="0" y="21"/>
                  </a:lnTo>
                  <a:lnTo>
                    <a:pt x="0" y="19"/>
                  </a:lnTo>
                  <a:lnTo>
                    <a:pt x="0" y="18"/>
                  </a:lnTo>
                  <a:lnTo>
                    <a:pt x="0" y="16"/>
                  </a:lnTo>
                  <a:lnTo>
                    <a:pt x="2" y="14"/>
                  </a:lnTo>
                  <a:lnTo>
                    <a:pt x="4" y="10"/>
                  </a:lnTo>
                  <a:lnTo>
                    <a:pt x="6" y="6"/>
                  </a:lnTo>
                  <a:lnTo>
                    <a:pt x="8" y="4"/>
                  </a:lnTo>
                  <a:lnTo>
                    <a:pt x="11" y="2"/>
                  </a:lnTo>
                  <a:lnTo>
                    <a:pt x="13" y="2"/>
                  </a:lnTo>
                  <a:lnTo>
                    <a:pt x="15" y="2"/>
                  </a:lnTo>
                  <a:lnTo>
                    <a:pt x="17" y="0"/>
                  </a:lnTo>
                  <a:lnTo>
                    <a:pt x="19" y="0"/>
                  </a:lnTo>
                  <a:close/>
                </a:path>
              </a:pathLst>
            </a:custGeom>
            <a:solidFill>
              <a:srgbClr val="1F1A17"/>
            </a:solidFill>
            <a:ln w="9525">
              <a:noFill/>
              <a:round/>
              <a:headEnd/>
              <a:tailEnd/>
            </a:ln>
          </p:spPr>
          <p:txBody>
            <a:bodyPr/>
            <a:lstStyle/>
            <a:p>
              <a:endParaRPr lang="en-US"/>
            </a:p>
          </p:txBody>
        </p:sp>
        <p:sp>
          <p:nvSpPr>
            <p:cNvPr id="15460" name="Freeform 54"/>
            <p:cNvSpPr>
              <a:spLocks noEditPoints="1"/>
            </p:cNvSpPr>
            <p:nvPr/>
          </p:nvSpPr>
          <p:spPr bwMode="auto">
            <a:xfrm>
              <a:off x="464" y="1611"/>
              <a:ext cx="268" cy="30"/>
            </a:xfrm>
            <a:custGeom>
              <a:avLst/>
              <a:gdLst>
                <a:gd name="T0" fmla="*/ 311272 w 171"/>
                <a:gd name="T1" fmla="*/ 203904 h 19"/>
                <a:gd name="T2" fmla="*/ 311272 w 171"/>
                <a:gd name="T3" fmla="*/ 479916 h 19"/>
                <a:gd name="T4" fmla="*/ 0 w 171"/>
                <a:gd name="T5" fmla="*/ 479916 h 19"/>
                <a:gd name="T6" fmla="*/ 0 w 171"/>
                <a:gd name="T7" fmla="*/ 203904 h 19"/>
                <a:gd name="T8" fmla="*/ 311272 w 171"/>
                <a:gd name="T9" fmla="*/ 203904 h 19"/>
                <a:gd name="T10" fmla="*/ 764571 w 171"/>
                <a:gd name="T11" fmla="*/ 203904 h 19"/>
                <a:gd name="T12" fmla="*/ 764571 w 171"/>
                <a:gd name="T13" fmla="*/ 479916 h 19"/>
                <a:gd name="T14" fmla="*/ 487842 w 171"/>
                <a:gd name="T15" fmla="*/ 479916 h 19"/>
                <a:gd name="T16" fmla="*/ 487842 w 171"/>
                <a:gd name="T17" fmla="*/ 203904 h 19"/>
                <a:gd name="T18" fmla="*/ 764571 w 171"/>
                <a:gd name="T19" fmla="*/ 203904 h 19"/>
                <a:gd name="T20" fmla="*/ 1285008 w 171"/>
                <a:gd name="T21" fmla="*/ 203904 h 19"/>
                <a:gd name="T22" fmla="*/ 1285008 w 171"/>
                <a:gd name="T23" fmla="*/ 479916 h 19"/>
                <a:gd name="T24" fmla="*/ 970124 w 171"/>
                <a:gd name="T25" fmla="*/ 479916 h 19"/>
                <a:gd name="T26" fmla="*/ 970124 w 171"/>
                <a:gd name="T27" fmla="*/ 203904 h 19"/>
                <a:gd name="T28" fmla="*/ 1285008 w 171"/>
                <a:gd name="T29" fmla="*/ 203904 h 19"/>
                <a:gd name="T30" fmla="*/ 1789924 w 171"/>
                <a:gd name="T31" fmla="*/ 203904 h 19"/>
                <a:gd name="T32" fmla="*/ 1789924 w 171"/>
                <a:gd name="T33" fmla="*/ 479916 h 19"/>
                <a:gd name="T34" fmla="*/ 1413028 w 171"/>
                <a:gd name="T35" fmla="*/ 479916 h 19"/>
                <a:gd name="T36" fmla="*/ 1413028 w 171"/>
                <a:gd name="T37" fmla="*/ 203904 h 19"/>
                <a:gd name="T38" fmla="*/ 1789924 w 171"/>
                <a:gd name="T39" fmla="*/ 203904 h 19"/>
                <a:gd name="T40" fmla="*/ 2244470 w 171"/>
                <a:gd name="T41" fmla="*/ 203904 h 19"/>
                <a:gd name="T42" fmla="*/ 2244470 w 171"/>
                <a:gd name="T43" fmla="*/ 479916 h 19"/>
                <a:gd name="T44" fmla="*/ 1968810 w 171"/>
                <a:gd name="T45" fmla="*/ 479916 h 19"/>
                <a:gd name="T46" fmla="*/ 1968810 w 171"/>
                <a:gd name="T47" fmla="*/ 203904 h 19"/>
                <a:gd name="T48" fmla="*/ 2244470 w 171"/>
                <a:gd name="T49" fmla="*/ 203904 h 19"/>
                <a:gd name="T50" fmla="*/ 2708112 w 171"/>
                <a:gd name="T51" fmla="*/ 203904 h 19"/>
                <a:gd name="T52" fmla="*/ 2708112 w 171"/>
                <a:gd name="T53" fmla="*/ 479916 h 19"/>
                <a:gd name="T54" fmla="*/ 2427555 w 171"/>
                <a:gd name="T55" fmla="*/ 479916 h 19"/>
                <a:gd name="T56" fmla="*/ 2427555 w 171"/>
                <a:gd name="T57" fmla="*/ 203904 h 19"/>
                <a:gd name="T58" fmla="*/ 2708112 w 171"/>
                <a:gd name="T59" fmla="*/ 203904 h 19"/>
                <a:gd name="T60" fmla="*/ 3254071 w 171"/>
                <a:gd name="T61" fmla="*/ 203904 h 19"/>
                <a:gd name="T62" fmla="*/ 3254071 w 171"/>
                <a:gd name="T63" fmla="*/ 479916 h 19"/>
                <a:gd name="T64" fmla="*/ 2876705 w 171"/>
                <a:gd name="T65" fmla="*/ 479916 h 19"/>
                <a:gd name="T66" fmla="*/ 2876705 w 171"/>
                <a:gd name="T67" fmla="*/ 203904 h 19"/>
                <a:gd name="T68" fmla="*/ 3254071 w 171"/>
                <a:gd name="T69" fmla="*/ 203904 h 19"/>
                <a:gd name="T70" fmla="*/ 3734591 w 171"/>
                <a:gd name="T71" fmla="*/ 203904 h 19"/>
                <a:gd name="T72" fmla="*/ 3734591 w 171"/>
                <a:gd name="T73" fmla="*/ 479916 h 19"/>
                <a:gd name="T74" fmla="*/ 3379872 w 171"/>
                <a:gd name="T75" fmla="*/ 479916 h 19"/>
                <a:gd name="T76" fmla="*/ 3379872 w 171"/>
                <a:gd name="T77" fmla="*/ 203904 h 19"/>
                <a:gd name="T78" fmla="*/ 3734591 w 171"/>
                <a:gd name="T79" fmla="*/ 203904 h 19"/>
                <a:gd name="T80" fmla="*/ 4181700 w 171"/>
                <a:gd name="T81" fmla="*/ 203904 h 19"/>
                <a:gd name="T82" fmla="*/ 4181700 w 171"/>
                <a:gd name="T83" fmla="*/ 479916 h 19"/>
                <a:gd name="T84" fmla="*/ 3908302 w 171"/>
                <a:gd name="T85" fmla="*/ 479916 h 19"/>
                <a:gd name="T86" fmla="*/ 3908302 w 171"/>
                <a:gd name="T87" fmla="*/ 203904 h 19"/>
                <a:gd name="T88" fmla="*/ 4181700 w 171"/>
                <a:gd name="T89" fmla="*/ 203904 h 19"/>
                <a:gd name="T90" fmla="*/ 4675826 w 171"/>
                <a:gd name="T91" fmla="*/ 479916 h 19"/>
                <a:gd name="T92" fmla="*/ 4370999 w 171"/>
                <a:gd name="T93" fmla="*/ 479916 h 19"/>
                <a:gd name="T94" fmla="*/ 4370999 w 171"/>
                <a:gd name="T95" fmla="*/ 203904 h 19"/>
                <a:gd name="T96" fmla="*/ 4675826 w 171"/>
                <a:gd name="T97" fmla="*/ 203904 h 19"/>
                <a:gd name="T98" fmla="*/ 4675826 w 171"/>
                <a:gd name="T99" fmla="*/ 479916 h 19"/>
                <a:gd name="T100" fmla="*/ 5259968 w 171"/>
                <a:gd name="T101" fmla="*/ 365877 h 19"/>
                <a:gd name="T102" fmla="*/ 4612882 w 171"/>
                <a:gd name="T103" fmla="*/ 687674 h 19"/>
                <a:gd name="T104" fmla="*/ 4612882 w 171"/>
                <a:gd name="T105" fmla="*/ 0 h 19"/>
                <a:gd name="T106" fmla="*/ 5259968 w 171"/>
                <a:gd name="T107" fmla="*/ 365877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19"/>
                <a:gd name="T164" fmla="*/ 171 w 171"/>
                <a:gd name="T165" fmla="*/ 19 h 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19">
                  <a:moveTo>
                    <a:pt x="10" y="6"/>
                  </a:moveTo>
                  <a:lnTo>
                    <a:pt x="10" y="13"/>
                  </a:lnTo>
                  <a:lnTo>
                    <a:pt x="0" y="13"/>
                  </a:lnTo>
                  <a:lnTo>
                    <a:pt x="0" y="6"/>
                  </a:lnTo>
                  <a:lnTo>
                    <a:pt x="10" y="6"/>
                  </a:lnTo>
                  <a:close/>
                  <a:moveTo>
                    <a:pt x="25" y="6"/>
                  </a:moveTo>
                  <a:lnTo>
                    <a:pt x="25" y="13"/>
                  </a:lnTo>
                  <a:lnTo>
                    <a:pt x="16" y="13"/>
                  </a:lnTo>
                  <a:lnTo>
                    <a:pt x="16" y="6"/>
                  </a:lnTo>
                  <a:lnTo>
                    <a:pt x="25" y="6"/>
                  </a:lnTo>
                  <a:close/>
                  <a:moveTo>
                    <a:pt x="42" y="6"/>
                  </a:moveTo>
                  <a:lnTo>
                    <a:pt x="42" y="13"/>
                  </a:lnTo>
                  <a:lnTo>
                    <a:pt x="31" y="13"/>
                  </a:lnTo>
                  <a:lnTo>
                    <a:pt x="31" y="6"/>
                  </a:lnTo>
                  <a:lnTo>
                    <a:pt x="42" y="6"/>
                  </a:lnTo>
                  <a:close/>
                  <a:moveTo>
                    <a:pt x="58" y="6"/>
                  </a:moveTo>
                  <a:lnTo>
                    <a:pt x="58" y="13"/>
                  </a:lnTo>
                  <a:lnTo>
                    <a:pt x="46" y="13"/>
                  </a:lnTo>
                  <a:lnTo>
                    <a:pt x="46" y="6"/>
                  </a:lnTo>
                  <a:lnTo>
                    <a:pt x="58" y="6"/>
                  </a:lnTo>
                  <a:close/>
                  <a:moveTo>
                    <a:pt x="73" y="6"/>
                  </a:moveTo>
                  <a:lnTo>
                    <a:pt x="73" y="13"/>
                  </a:lnTo>
                  <a:lnTo>
                    <a:pt x="64" y="13"/>
                  </a:lnTo>
                  <a:lnTo>
                    <a:pt x="64" y="6"/>
                  </a:lnTo>
                  <a:lnTo>
                    <a:pt x="73" y="6"/>
                  </a:lnTo>
                  <a:close/>
                  <a:moveTo>
                    <a:pt x="88" y="6"/>
                  </a:moveTo>
                  <a:lnTo>
                    <a:pt x="88" y="13"/>
                  </a:lnTo>
                  <a:lnTo>
                    <a:pt x="79" y="13"/>
                  </a:lnTo>
                  <a:lnTo>
                    <a:pt x="79" y="6"/>
                  </a:lnTo>
                  <a:lnTo>
                    <a:pt x="88" y="6"/>
                  </a:lnTo>
                  <a:close/>
                  <a:moveTo>
                    <a:pt x="106" y="6"/>
                  </a:moveTo>
                  <a:lnTo>
                    <a:pt x="106" y="13"/>
                  </a:lnTo>
                  <a:lnTo>
                    <a:pt x="94" y="13"/>
                  </a:lnTo>
                  <a:lnTo>
                    <a:pt x="94" y="6"/>
                  </a:lnTo>
                  <a:lnTo>
                    <a:pt x="106" y="6"/>
                  </a:lnTo>
                  <a:close/>
                  <a:moveTo>
                    <a:pt x="121" y="6"/>
                  </a:moveTo>
                  <a:lnTo>
                    <a:pt x="121" y="13"/>
                  </a:lnTo>
                  <a:lnTo>
                    <a:pt x="110" y="13"/>
                  </a:lnTo>
                  <a:lnTo>
                    <a:pt x="110" y="6"/>
                  </a:lnTo>
                  <a:lnTo>
                    <a:pt x="121" y="6"/>
                  </a:lnTo>
                  <a:close/>
                  <a:moveTo>
                    <a:pt x="136" y="6"/>
                  </a:moveTo>
                  <a:lnTo>
                    <a:pt x="136" y="13"/>
                  </a:lnTo>
                  <a:lnTo>
                    <a:pt x="127" y="13"/>
                  </a:lnTo>
                  <a:lnTo>
                    <a:pt x="127" y="6"/>
                  </a:lnTo>
                  <a:lnTo>
                    <a:pt x="136" y="6"/>
                  </a:lnTo>
                  <a:close/>
                  <a:moveTo>
                    <a:pt x="152" y="13"/>
                  </a:moveTo>
                  <a:lnTo>
                    <a:pt x="142" y="13"/>
                  </a:lnTo>
                  <a:lnTo>
                    <a:pt x="142" y="6"/>
                  </a:lnTo>
                  <a:lnTo>
                    <a:pt x="152" y="6"/>
                  </a:lnTo>
                  <a:lnTo>
                    <a:pt x="152" y="13"/>
                  </a:lnTo>
                  <a:close/>
                  <a:moveTo>
                    <a:pt x="171" y="10"/>
                  </a:moveTo>
                  <a:lnTo>
                    <a:pt x="150" y="19"/>
                  </a:lnTo>
                  <a:lnTo>
                    <a:pt x="150" y="0"/>
                  </a:lnTo>
                  <a:lnTo>
                    <a:pt x="171" y="10"/>
                  </a:lnTo>
                  <a:close/>
                </a:path>
              </a:pathLst>
            </a:custGeom>
            <a:solidFill>
              <a:srgbClr val="1F1A17"/>
            </a:solidFill>
            <a:ln w="9525">
              <a:noFill/>
              <a:round/>
              <a:headEnd/>
              <a:tailEnd/>
            </a:ln>
          </p:spPr>
          <p:txBody>
            <a:bodyPr/>
            <a:lstStyle/>
            <a:p>
              <a:endParaRPr lang="en-US"/>
            </a:p>
          </p:txBody>
        </p:sp>
        <p:sp>
          <p:nvSpPr>
            <p:cNvPr id="15461" name="Freeform 55"/>
            <p:cNvSpPr>
              <a:spLocks noEditPoints="1"/>
            </p:cNvSpPr>
            <p:nvPr/>
          </p:nvSpPr>
          <p:spPr bwMode="auto">
            <a:xfrm>
              <a:off x="564" y="2188"/>
              <a:ext cx="266" cy="33"/>
            </a:xfrm>
            <a:custGeom>
              <a:avLst/>
              <a:gdLst>
                <a:gd name="T0" fmla="*/ 0 w 170"/>
                <a:gd name="T1" fmla="*/ 327439 h 21"/>
                <a:gd name="T2" fmla="*/ 628420 w 170"/>
                <a:gd name="T3" fmla="*/ 0 h 21"/>
                <a:gd name="T4" fmla="*/ 628420 w 170"/>
                <a:gd name="T5" fmla="*/ 692703 h 21"/>
                <a:gd name="T6" fmla="*/ 0 w 170"/>
                <a:gd name="T7" fmla="*/ 327439 h 21"/>
                <a:gd name="T8" fmla="*/ 901160 w 170"/>
                <a:gd name="T9" fmla="*/ 263197 h 21"/>
                <a:gd name="T10" fmla="*/ 901160 w 170"/>
                <a:gd name="T11" fmla="*/ 413595 h 21"/>
                <a:gd name="T12" fmla="*/ 575929 w 170"/>
                <a:gd name="T13" fmla="*/ 413595 h 21"/>
                <a:gd name="T14" fmla="*/ 575929 w 170"/>
                <a:gd name="T15" fmla="*/ 263197 h 21"/>
                <a:gd name="T16" fmla="*/ 901160 w 170"/>
                <a:gd name="T17" fmla="*/ 263197 h 21"/>
                <a:gd name="T18" fmla="*/ 1369589 w 170"/>
                <a:gd name="T19" fmla="*/ 263197 h 21"/>
                <a:gd name="T20" fmla="*/ 1369589 w 170"/>
                <a:gd name="T21" fmla="*/ 413595 h 21"/>
                <a:gd name="T22" fmla="*/ 1069365 w 170"/>
                <a:gd name="T23" fmla="*/ 413595 h 21"/>
                <a:gd name="T24" fmla="*/ 1069365 w 170"/>
                <a:gd name="T25" fmla="*/ 263197 h 21"/>
                <a:gd name="T26" fmla="*/ 1369589 w 170"/>
                <a:gd name="T27" fmla="*/ 263197 h 21"/>
                <a:gd name="T28" fmla="*/ 1803263 w 170"/>
                <a:gd name="T29" fmla="*/ 263197 h 21"/>
                <a:gd name="T30" fmla="*/ 1803263 w 170"/>
                <a:gd name="T31" fmla="*/ 413595 h 21"/>
                <a:gd name="T32" fmla="*/ 1517123 w 170"/>
                <a:gd name="T33" fmla="*/ 413595 h 21"/>
                <a:gd name="T34" fmla="*/ 1517123 w 170"/>
                <a:gd name="T35" fmla="*/ 263197 h 21"/>
                <a:gd name="T36" fmla="*/ 1803263 w 170"/>
                <a:gd name="T37" fmla="*/ 263197 h 21"/>
                <a:gd name="T38" fmla="*/ 2313141 w 170"/>
                <a:gd name="T39" fmla="*/ 263197 h 21"/>
                <a:gd name="T40" fmla="*/ 2313141 w 170"/>
                <a:gd name="T41" fmla="*/ 413595 h 21"/>
                <a:gd name="T42" fmla="*/ 1988530 w 170"/>
                <a:gd name="T43" fmla="*/ 413595 h 21"/>
                <a:gd name="T44" fmla="*/ 1988530 w 170"/>
                <a:gd name="T45" fmla="*/ 263197 h 21"/>
                <a:gd name="T46" fmla="*/ 2313141 w 170"/>
                <a:gd name="T47" fmla="*/ 263197 h 21"/>
                <a:gd name="T48" fmla="*/ 2786281 w 170"/>
                <a:gd name="T49" fmla="*/ 263197 h 21"/>
                <a:gd name="T50" fmla="*/ 2786281 w 170"/>
                <a:gd name="T51" fmla="*/ 413595 h 21"/>
                <a:gd name="T52" fmla="*/ 2425184 w 170"/>
                <a:gd name="T53" fmla="*/ 413595 h 21"/>
                <a:gd name="T54" fmla="*/ 2425184 w 170"/>
                <a:gd name="T55" fmla="*/ 263197 h 21"/>
                <a:gd name="T56" fmla="*/ 2786281 w 170"/>
                <a:gd name="T57" fmla="*/ 263197 h 21"/>
                <a:gd name="T58" fmla="*/ 3241859 w 170"/>
                <a:gd name="T59" fmla="*/ 263197 h 21"/>
                <a:gd name="T60" fmla="*/ 3241859 w 170"/>
                <a:gd name="T61" fmla="*/ 413595 h 21"/>
                <a:gd name="T62" fmla="*/ 2943930 w 170"/>
                <a:gd name="T63" fmla="*/ 413595 h 21"/>
                <a:gd name="T64" fmla="*/ 2943930 w 170"/>
                <a:gd name="T65" fmla="*/ 263197 h 21"/>
                <a:gd name="T66" fmla="*/ 3241859 w 170"/>
                <a:gd name="T67" fmla="*/ 263197 h 21"/>
                <a:gd name="T68" fmla="*/ 3684620 w 170"/>
                <a:gd name="T69" fmla="*/ 263197 h 21"/>
                <a:gd name="T70" fmla="*/ 3684620 w 170"/>
                <a:gd name="T71" fmla="*/ 413595 h 21"/>
                <a:gd name="T72" fmla="*/ 3412984 w 170"/>
                <a:gd name="T73" fmla="*/ 413595 h 21"/>
                <a:gd name="T74" fmla="*/ 3412984 w 170"/>
                <a:gd name="T75" fmla="*/ 263197 h 21"/>
                <a:gd name="T76" fmla="*/ 3684620 w 170"/>
                <a:gd name="T77" fmla="*/ 263197 h 21"/>
                <a:gd name="T78" fmla="*/ 4203683 w 170"/>
                <a:gd name="T79" fmla="*/ 263197 h 21"/>
                <a:gd name="T80" fmla="*/ 4203683 w 170"/>
                <a:gd name="T81" fmla="*/ 413595 h 21"/>
                <a:gd name="T82" fmla="*/ 3852550 w 170"/>
                <a:gd name="T83" fmla="*/ 413595 h 21"/>
                <a:gd name="T84" fmla="*/ 3852550 w 170"/>
                <a:gd name="T85" fmla="*/ 263197 h 21"/>
                <a:gd name="T86" fmla="*/ 4203683 w 170"/>
                <a:gd name="T87" fmla="*/ 263197 h 21"/>
                <a:gd name="T88" fmla="*/ 4657657 w 170"/>
                <a:gd name="T89" fmla="*/ 263197 h 21"/>
                <a:gd name="T90" fmla="*/ 4657657 w 170"/>
                <a:gd name="T91" fmla="*/ 413595 h 21"/>
                <a:gd name="T92" fmla="*/ 4292583 w 170"/>
                <a:gd name="T93" fmla="*/ 413595 h 21"/>
                <a:gd name="T94" fmla="*/ 4292583 w 170"/>
                <a:gd name="T95" fmla="*/ 263197 h 21"/>
                <a:gd name="T96" fmla="*/ 4657657 w 170"/>
                <a:gd name="T97" fmla="*/ 263197 h 21"/>
                <a:gd name="T98" fmla="*/ 5037398 w 170"/>
                <a:gd name="T99" fmla="*/ 413595 h 21"/>
                <a:gd name="T100" fmla="*/ 4825841 w 170"/>
                <a:gd name="T101" fmla="*/ 413595 h 21"/>
                <a:gd name="T102" fmla="*/ 4825841 w 170"/>
                <a:gd name="T103" fmla="*/ 263197 h 21"/>
                <a:gd name="T104" fmla="*/ 5037398 w 170"/>
                <a:gd name="T105" fmla="*/ 263197 h 21"/>
                <a:gd name="T106" fmla="*/ 5037398 w 170"/>
                <a:gd name="T107" fmla="*/ 413595 h 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21"/>
                <a:gd name="T164" fmla="*/ 170 w 170"/>
                <a:gd name="T165" fmla="*/ 21 h 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21">
                  <a:moveTo>
                    <a:pt x="0" y="10"/>
                  </a:moveTo>
                  <a:lnTo>
                    <a:pt x="21" y="0"/>
                  </a:lnTo>
                  <a:lnTo>
                    <a:pt x="21" y="21"/>
                  </a:lnTo>
                  <a:lnTo>
                    <a:pt x="0" y="10"/>
                  </a:lnTo>
                  <a:close/>
                  <a:moveTo>
                    <a:pt x="30" y="8"/>
                  </a:moveTo>
                  <a:lnTo>
                    <a:pt x="30" y="13"/>
                  </a:lnTo>
                  <a:lnTo>
                    <a:pt x="19" y="13"/>
                  </a:lnTo>
                  <a:lnTo>
                    <a:pt x="19" y="8"/>
                  </a:lnTo>
                  <a:lnTo>
                    <a:pt x="30" y="8"/>
                  </a:lnTo>
                  <a:close/>
                  <a:moveTo>
                    <a:pt x="46" y="8"/>
                  </a:moveTo>
                  <a:lnTo>
                    <a:pt x="46" y="13"/>
                  </a:lnTo>
                  <a:lnTo>
                    <a:pt x="36" y="13"/>
                  </a:lnTo>
                  <a:lnTo>
                    <a:pt x="36" y="8"/>
                  </a:lnTo>
                  <a:lnTo>
                    <a:pt x="46" y="8"/>
                  </a:lnTo>
                  <a:close/>
                  <a:moveTo>
                    <a:pt x="61" y="8"/>
                  </a:moveTo>
                  <a:lnTo>
                    <a:pt x="61" y="13"/>
                  </a:lnTo>
                  <a:lnTo>
                    <a:pt x="51" y="13"/>
                  </a:lnTo>
                  <a:lnTo>
                    <a:pt x="51" y="8"/>
                  </a:lnTo>
                  <a:lnTo>
                    <a:pt x="61" y="8"/>
                  </a:lnTo>
                  <a:close/>
                  <a:moveTo>
                    <a:pt x="78" y="8"/>
                  </a:moveTo>
                  <a:lnTo>
                    <a:pt x="78" y="13"/>
                  </a:lnTo>
                  <a:lnTo>
                    <a:pt x="67" y="13"/>
                  </a:lnTo>
                  <a:lnTo>
                    <a:pt x="67" y="8"/>
                  </a:lnTo>
                  <a:lnTo>
                    <a:pt x="78" y="8"/>
                  </a:lnTo>
                  <a:close/>
                  <a:moveTo>
                    <a:pt x="94" y="8"/>
                  </a:moveTo>
                  <a:lnTo>
                    <a:pt x="94" y="13"/>
                  </a:lnTo>
                  <a:lnTo>
                    <a:pt x="82" y="13"/>
                  </a:lnTo>
                  <a:lnTo>
                    <a:pt x="82" y="8"/>
                  </a:lnTo>
                  <a:lnTo>
                    <a:pt x="94" y="8"/>
                  </a:lnTo>
                  <a:close/>
                  <a:moveTo>
                    <a:pt x="109" y="8"/>
                  </a:moveTo>
                  <a:lnTo>
                    <a:pt x="109" y="13"/>
                  </a:lnTo>
                  <a:lnTo>
                    <a:pt x="99" y="13"/>
                  </a:lnTo>
                  <a:lnTo>
                    <a:pt x="99" y="8"/>
                  </a:lnTo>
                  <a:lnTo>
                    <a:pt x="109" y="8"/>
                  </a:lnTo>
                  <a:close/>
                  <a:moveTo>
                    <a:pt x="124" y="8"/>
                  </a:moveTo>
                  <a:lnTo>
                    <a:pt x="124" y="13"/>
                  </a:lnTo>
                  <a:lnTo>
                    <a:pt x="115" y="13"/>
                  </a:lnTo>
                  <a:lnTo>
                    <a:pt x="115" y="8"/>
                  </a:lnTo>
                  <a:lnTo>
                    <a:pt x="124" y="8"/>
                  </a:lnTo>
                  <a:close/>
                  <a:moveTo>
                    <a:pt x="142" y="8"/>
                  </a:moveTo>
                  <a:lnTo>
                    <a:pt x="142" y="13"/>
                  </a:lnTo>
                  <a:lnTo>
                    <a:pt x="130" y="13"/>
                  </a:lnTo>
                  <a:lnTo>
                    <a:pt x="130" y="8"/>
                  </a:lnTo>
                  <a:lnTo>
                    <a:pt x="142" y="8"/>
                  </a:lnTo>
                  <a:close/>
                  <a:moveTo>
                    <a:pt x="157" y="8"/>
                  </a:moveTo>
                  <a:lnTo>
                    <a:pt x="157" y="13"/>
                  </a:lnTo>
                  <a:lnTo>
                    <a:pt x="145" y="13"/>
                  </a:lnTo>
                  <a:lnTo>
                    <a:pt x="145" y="8"/>
                  </a:lnTo>
                  <a:lnTo>
                    <a:pt x="157" y="8"/>
                  </a:lnTo>
                  <a:close/>
                  <a:moveTo>
                    <a:pt x="170" y="13"/>
                  </a:moveTo>
                  <a:lnTo>
                    <a:pt x="163" y="13"/>
                  </a:lnTo>
                  <a:lnTo>
                    <a:pt x="163" y="8"/>
                  </a:lnTo>
                  <a:lnTo>
                    <a:pt x="170" y="8"/>
                  </a:lnTo>
                  <a:lnTo>
                    <a:pt x="170" y="13"/>
                  </a:lnTo>
                  <a:close/>
                </a:path>
              </a:pathLst>
            </a:custGeom>
            <a:solidFill>
              <a:srgbClr val="1F1A17"/>
            </a:solidFill>
            <a:ln w="9525">
              <a:noFill/>
              <a:round/>
              <a:headEnd/>
              <a:tailEnd/>
            </a:ln>
          </p:spPr>
          <p:txBody>
            <a:bodyPr/>
            <a:lstStyle/>
            <a:p>
              <a:endParaRPr lang="en-US"/>
            </a:p>
          </p:txBody>
        </p:sp>
        <p:sp>
          <p:nvSpPr>
            <p:cNvPr id="15462" name="Freeform 56"/>
            <p:cNvSpPr>
              <a:spLocks noEditPoints="1"/>
            </p:cNvSpPr>
            <p:nvPr/>
          </p:nvSpPr>
          <p:spPr bwMode="auto">
            <a:xfrm>
              <a:off x="555" y="2655"/>
              <a:ext cx="271" cy="33"/>
            </a:xfrm>
            <a:custGeom>
              <a:avLst/>
              <a:gdLst>
                <a:gd name="T0" fmla="*/ 0 w 173"/>
                <a:gd name="T1" fmla="*/ 353680 h 21"/>
                <a:gd name="T2" fmla="*/ 642870 w 173"/>
                <a:gd name="T3" fmla="*/ 0 h 21"/>
                <a:gd name="T4" fmla="*/ 642870 w 173"/>
                <a:gd name="T5" fmla="*/ 692703 h 21"/>
                <a:gd name="T6" fmla="*/ 0 w 173"/>
                <a:gd name="T7" fmla="*/ 353680 h 21"/>
                <a:gd name="T8" fmla="*/ 918897 w 173"/>
                <a:gd name="T9" fmla="*/ 225069 h 21"/>
                <a:gd name="T10" fmla="*/ 918897 w 173"/>
                <a:gd name="T11" fmla="*/ 413595 h 21"/>
                <a:gd name="T12" fmla="*/ 642870 w 173"/>
                <a:gd name="T13" fmla="*/ 413595 h 21"/>
                <a:gd name="T14" fmla="*/ 642870 w 173"/>
                <a:gd name="T15" fmla="*/ 225069 h 21"/>
                <a:gd name="T16" fmla="*/ 918897 w 173"/>
                <a:gd name="T17" fmla="*/ 225069 h 21"/>
                <a:gd name="T18" fmla="*/ 1450588 w 173"/>
                <a:gd name="T19" fmla="*/ 225069 h 21"/>
                <a:gd name="T20" fmla="*/ 1450588 w 173"/>
                <a:gd name="T21" fmla="*/ 413595 h 21"/>
                <a:gd name="T22" fmla="*/ 1090300 w 173"/>
                <a:gd name="T23" fmla="*/ 413595 h 21"/>
                <a:gd name="T24" fmla="*/ 1090300 w 173"/>
                <a:gd name="T25" fmla="*/ 225069 h 21"/>
                <a:gd name="T26" fmla="*/ 1450588 w 173"/>
                <a:gd name="T27" fmla="*/ 225069 h 21"/>
                <a:gd name="T28" fmla="*/ 1925798 w 173"/>
                <a:gd name="T29" fmla="*/ 225069 h 21"/>
                <a:gd name="T30" fmla="*/ 1925798 w 173"/>
                <a:gd name="T31" fmla="*/ 413595 h 21"/>
                <a:gd name="T32" fmla="*/ 1577500 w 173"/>
                <a:gd name="T33" fmla="*/ 413595 h 21"/>
                <a:gd name="T34" fmla="*/ 1577500 w 173"/>
                <a:gd name="T35" fmla="*/ 225069 h 21"/>
                <a:gd name="T36" fmla="*/ 1925798 w 173"/>
                <a:gd name="T37" fmla="*/ 225069 h 21"/>
                <a:gd name="T38" fmla="*/ 2364035 w 173"/>
                <a:gd name="T39" fmla="*/ 225069 h 21"/>
                <a:gd name="T40" fmla="*/ 2364035 w 173"/>
                <a:gd name="T41" fmla="*/ 413595 h 21"/>
                <a:gd name="T42" fmla="*/ 2097340 w 173"/>
                <a:gd name="T43" fmla="*/ 413595 h 21"/>
                <a:gd name="T44" fmla="*/ 2097340 w 173"/>
                <a:gd name="T45" fmla="*/ 225069 h 21"/>
                <a:gd name="T46" fmla="*/ 2364035 w 173"/>
                <a:gd name="T47" fmla="*/ 225069 h 21"/>
                <a:gd name="T48" fmla="*/ 2847226 w 173"/>
                <a:gd name="T49" fmla="*/ 225069 h 21"/>
                <a:gd name="T50" fmla="*/ 2847226 w 173"/>
                <a:gd name="T51" fmla="*/ 413595 h 21"/>
                <a:gd name="T52" fmla="*/ 2567387 w 173"/>
                <a:gd name="T53" fmla="*/ 413595 h 21"/>
                <a:gd name="T54" fmla="*/ 2567387 w 173"/>
                <a:gd name="T55" fmla="*/ 225069 h 21"/>
                <a:gd name="T56" fmla="*/ 2847226 w 173"/>
                <a:gd name="T57" fmla="*/ 225069 h 21"/>
                <a:gd name="T58" fmla="*/ 3387525 w 173"/>
                <a:gd name="T59" fmla="*/ 225069 h 21"/>
                <a:gd name="T60" fmla="*/ 3387525 w 173"/>
                <a:gd name="T61" fmla="*/ 413595 h 21"/>
                <a:gd name="T62" fmla="*/ 3046981 w 173"/>
                <a:gd name="T63" fmla="*/ 413595 h 21"/>
                <a:gd name="T64" fmla="*/ 3046981 w 173"/>
                <a:gd name="T65" fmla="*/ 225069 h 21"/>
                <a:gd name="T66" fmla="*/ 3387525 w 173"/>
                <a:gd name="T67" fmla="*/ 225069 h 21"/>
                <a:gd name="T68" fmla="*/ 3870933 w 173"/>
                <a:gd name="T69" fmla="*/ 225069 h 21"/>
                <a:gd name="T70" fmla="*/ 3870933 w 173"/>
                <a:gd name="T71" fmla="*/ 413595 h 21"/>
                <a:gd name="T72" fmla="*/ 3496508 w 173"/>
                <a:gd name="T73" fmla="*/ 413595 h 21"/>
                <a:gd name="T74" fmla="*/ 3496508 w 173"/>
                <a:gd name="T75" fmla="*/ 225069 h 21"/>
                <a:gd name="T76" fmla="*/ 3870933 w 173"/>
                <a:gd name="T77" fmla="*/ 225069 h 21"/>
                <a:gd name="T78" fmla="*/ 4315893 w 173"/>
                <a:gd name="T79" fmla="*/ 225069 h 21"/>
                <a:gd name="T80" fmla="*/ 4315893 w 173"/>
                <a:gd name="T81" fmla="*/ 413595 h 21"/>
                <a:gd name="T82" fmla="*/ 4021744 w 173"/>
                <a:gd name="T83" fmla="*/ 413595 h 21"/>
                <a:gd name="T84" fmla="*/ 4021744 w 173"/>
                <a:gd name="T85" fmla="*/ 225069 h 21"/>
                <a:gd name="T86" fmla="*/ 4315893 w 173"/>
                <a:gd name="T87" fmla="*/ 225069 h 21"/>
                <a:gd name="T88" fmla="*/ 4773015 w 173"/>
                <a:gd name="T89" fmla="*/ 225069 h 21"/>
                <a:gd name="T90" fmla="*/ 4773015 w 173"/>
                <a:gd name="T91" fmla="*/ 413595 h 21"/>
                <a:gd name="T92" fmla="*/ 4503600 w 173"/>
                <a:gd name="T93" fmla="*/ 413595 h 21"/>
                <a:gd name="T94" fmla="*/ 4503600 w 173"/>
                <a:gd name="T95" fmla="*/ 225069 h 21"/>
                <a:gd name="T96" fmla="*/ 4773015 w 173"/>
                <a:gd name="T97" fmla="*/ 225069 h 21"/>
                <a:gd name="T98" fmla="*/ 5272053 w 173"/>
                <a:gd name="T99" fmla="*/ 413595 h 21"/>
                <a:gd name="T100" fmla="*/ 4947924 w 173"/>
                <a:gd name="T101" fmla="*/ 413595 h 21"/>
                <a:gd name="T102" fmla="*/ 4947924 w 173"/>
                <a:gd name="T103" fmla="*/ 225069 h 21"/>
                <a:gd name="T104" fmla="*/ 5272053 w 173"/>
                <a:gd name="T105" fmla="*/ 225069 h 21"/>
                <a:gd name="T106" fmla="*/ 5272053 w 173"/>
                <a:gd name="T107" fmla="*/ 413595 h 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3"/>
                <a:gd name="T163" fmla="*/ 0 h 21"/>
                <a:gd name="T164" fmla="*/ 173 w 173"/>
                <a:gd name="T165" fmla="*/ 21 h 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3" h="21">
                  <a:moveTo>
                    <a:pt x="0" y="11"/>
                  </a:moveTo>
                  <a:lnTo>
                    <a:pt x="21" y="0"/>
                  </a:lnTo>
                  <a:lnTo>
                    <a:pt x="21" y="21"/>
                  </a:lnTo>
                  <a:lnTo>
                    <a:pt x="0" y="11"/>
                  </a:lnTo>
                  <a:close/>
                  <a:moveTo>
                    <a:pt x="30" y="7"/>
                  </a:moveTo>
                  <a:lnTo>
                    <a:pt x="30" y="13"/>
                  </a:lnTo>
                  <a:lnTo>
                    <a:pt x="21" y="13"/>
                  </a:lnTo>
                  <a:lnTo>
                    <a:pt x="21" y="7"/>
                  </a:lnTo>
                  <a:lnTo>
                    <a:pt x="30" y="7"/>
                  </a:lnTo>
                  <a:close/>
                  <a:moveTo>
                    <a:pt x="48" y="7"/>
                  </a:moveTo>
                  <a:lnTo>
                    <a:pt x="48" y="13"/>
                  </a:lnTo>
                  <a:lnTo>
                    <a:pt x="36" y="13"/>
                  </a:lnTo>
                  <a:lnTo>
                    <a:pt x="36" y="7"/>
                  </a:lnTo>
                  <a:lnTo>
                    <a:pt x="48" y="7"/>
                  </a:lnTo>
                  <a:close/>
                  <a:moveTo>
                    <a:pt x="63" y="7"/>
                  </a:moveTo>
                  <a:lnTo>
                    <a:pt x="63" y="13"/>
                  </a:lnTo>
                  <a:lnTo>
                    <a:pt x="52" y="13"/>
                  </a:lnTo>
                  <a:lnTo>
                    <a:pt x="52" y="7"/>
                  </a:lnTo>
                  <a:lnTo>
                    <a:pt x="63" y="7"/>
                  </a:lnTo>
                  <a:close/>
                  <a:moveTo>
                    <a:pt x="78" y="7"/>
                  </a:moveTo>
                  <a:lnTo>
                    <a:pt x="78" y="13"/>
                  </a:lnTo>
                  <a:lnTo>
                    <a:pt x="69" y="13"/>
                  </a:lnTo>
                  <a:lnTo>
                    <a:pt x="69" y="7"/>
                  </a:lnTo>
                  <a:lnTo>
                    <a:pt x="78" y="7"/>
                  </a:lnTo>
                  <a:close/>
                  <a:moveTo>
                    <a:pt x="94" y="7"/>
                  </a:moveTo>
                  <a:lnTo>
                    <a:pt x="94" y="13"/>
                  </a:lnTo>
                  <a:lnTo>
                    <a:pt x="84" y="13"/>
                  </a:lnTo>
                  <a:lnTo>
                    <a:pt x="84" y="7"/>
                  </a:lnTo>
                  <a:lnTo>
                    <a:pt x="94" y="7"/>
                  </a:lnTo>
                  <a:close/>
                  <a:moveTo>
                    <a:pt x="111" y="7"/>
                  </a:moveTo>
                  <a:lnTo>
                    <a:pt x="111" y="13"/>
                  </a:lnTo>
                  <a:lnTo>
                    <a:pt x="100" y="13"/>
                  </a:lnTo>
                  <a:lnTo>
                    <a:pt x="100" y="7"/>
                  </a:lnTo>
                  <a:lnTo>
                    <a:pt x="111" y="7"/>
                  </a:lnTo>
                  <a:close/>
                  <a:moveTo>
                    <a:pt x="127" y="7"/>
                  </a:moveTo>
                  <a:lnTo>
                    <a:pt x="127" y="13"/>
                  </a:lnTo>
                  <a:lnTo>
                    <a:pt x="115" y="13"/>
                  </a:lnTo>
                  <a:lnTo>
                    <a:pt x="115" y="7"/>
                  </a:lnTo>
                  <a:lnTo>
                    <a:pt x="127" y="7"/>
                  </a:lnTo>
                  <a:close/>
                  <a:moveTo>
                    <a:pt x="142" y="7"/>
                  </a:moveTo>
                  <a:lnTo>
                    <a:pt x="142" y="13"/>
                  </a:lnTo>
                  <a:lnTo>
                    <a:pt x="132" y="13"/>
                  </a:lnTo>
                  <a:lnTo>
                    <a:pt x="132" y="7"/>
                  </a:lnTo>
                  <a:lnTo>
                    <a:pt x="142" y="7"/>
                  </a:lnTo>
                  <a:close/>
                  <a:moveTo>
                    <a:pt x="157" y="7"/>
                  </a:moveTo>
                  <a:lnTo>
                    <a:pt x="157" y="13"/>
                  </a:lnTo>
                  <a:lnTo>
                    <a:pt x="148" y="13"/>
                  </a:lnTo>
                  <a:lnTo>
                    <a:pt x="148" y="7"/>
                  </a:lnTo>
                  <a:lnTo>
                    <a:pt x="157" y="7"/>
                  </a:lnTo>
                  <a:close/>
                  <a:moveTo>
                    <a:pt x="173" y="13"/>
                  </a:moveTo>
                  <a:lnTo>
                    <a:pt x="163" y="13"/>
                  </a:lnTo>
                  <a:lnTo>
                    <a:pt x="163" y="7"/>
                  </a:lnTo>
                  <a:lnTo>
                    <a:pt x="173" y="7"/>
                  </a:lnTo>
                  <a:lnTo>
                    <a:pt x="173" y="13"/>
                  </a:lnTo>
                  <a:close/>
                </a:path>
              </a:pathLst>
            </a:custGeom>
            <a:solidFill>
              <a:srgbClr val="1F1A17"/>
            </a:solidFill>
            <a:ln w="9525">
              <a:noFill/>
              <a:round/>
              <a:headEnd/>
              <a:tailEnd/>
            </a:ln>
          </p:spPr>
          <p:txBody>
            <a:bodyPr/>
            <a:lstStyle/>
            <a:p>
              <a:endParaRPr lang="en-US"/>
            </a:p>
          </p:txBody>
        </p:sp>
        <p:grpSp>
          <p:nvGrpSpPr>
            <p:cNvPr id="15463" name="Group 148"/>
            <p:cNvGrpSpPr>
              <a:grpSpLocks/>
            </p:cNvGrpSpPr>
            <p:nvPr/>
          </p:nvGrpSpPr>
          <p:grpSpPr bwMode="auto">
            <a:xfrm>
              <a:off x="333" y="1537"/>
              <a:ext cx="1189" cy="1198"/>
              <a:chOff x="679" y="1539"/>
              <a:chExt cx="1189" cy="1198"/>
            </a:xfrm>
          </p:grpSpPr>
          <p:grpSp>
            <p:nvGrpSpPr>
              <p:cNvPr id="15512" name="Group 144"/>
              <p:cNvGrpSpPr>
                <a:grpSpLocks/>
              </p:cNvGrpSpPr>
              <p:nvPr/>
            </p:nvGrpSpPr>
            <p:grpSpPr bwMode="auto">
              <a:xfrm>
                <a:off x="679" y="1539"/>
                <a:ext cx="135" cy="144"/>
                <a:chOff x="679" y="1539"/>
                <a:chExt cx="135" cy="144"/>
              </a:xfrm>
            </p:grpSpPr>
            <p:sp>
              <p:nvSpPr>
                <p:cNvPr id="15528" name="Freeform 57"/>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AAA9A9"/>
                </a:solidFill>
                <a:ln w="6350">
                  <a:solidFill>
                    <a:srgbClr val="000000"/>
                  </a:solidFill>
                  <a:round/>
                  <a:headEnd/>
                  <a:tailEnd/>
                </a:ln>
              </p:spPr>
              <p:txBody>
                <a:bodyPr/>
                <a:lstStyle/>
                <a:p>
                  <a:endParaRPr lang="en-US"/>
                </a:p>
              </p:txBody>
            </p:sp>
            <p:sp>
              <p:nvSpPr>
                <p:cNvPr id="15529" name="Freeform 58"/>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noFill/>
                <a:ln w="9525">
                  <a:solidFill>
                    <a:srgbClr val="1F1A17"/>
                  </a:solidFill>
                  <a:round/>
                  <a:headEnd/>
                  <a:tailEnd/>
                </a:ln>
              </p:spPr>
              <p:txBody>
                <a:bodyPr/>
                <a:lstStyle/>
                <a:p>
                  <a:endParaRPr lang="en-US"/>
                </a:p>
              </p:txBody>
            </p:sp>
            <p:sp>
              <p:nvSpPr>
                <p:cNvPr id="15530" name="Line 59"/>
                <p:cNvSpPr>
                  <a:spLocks noChangeShapeType="1"/>
                </p:cNvSpPr>
                <p:nvPr/>
              </p:nvSpPr>
              <p:spPr bwMode="auto">
                <a:xfrm>
                  <a:off x="679" y="1683"/>
                  <a:ext cx="128" cy="0"/>
                </a:xfrm>
                <a:prstGeom prst="line">
                  <a:avLst/>
                </a:prstGeom>
                <a:noFill/>
                <a:ln w="9525">
                  <a:solidFill>
                    <a:srgbClr val="1F1A17"/>
                  </a:solidFill>
                  <a:round/>
                  <a:headEnd/>
                  <a:tailEnd/>
                </a:ln>
              </p:spPr>
              <p:txBody>
                <a:bodyPr/>
                <a:lstStyle/>
                <a:p>
                  <a:endParaRPr lang="en-US"/>
                </a:p>
              </p:txBody>
            </p:sp>
            <p:sp>
              <p:nvSpPr>
                <p:cNvPr id="15531" name="Line 60"/>
                <p:cNvSpPr>
                  <a:spLocks noChangeShapeType="1"/>
                </p:cNvSpPr>
                <p:nvPr/>
              </p:nvSpPr>
              <p:spPr bwMode="auto">
                <a:xfrm flipV="1">
                  <a:off x="748" y="1589"/>
                  <a:ext cx="62" cy="88"/>
                </a:xfrm>
                <a:prstGeom prst="line">
                  <a:avLst/>
                </a:prstGeom>
                <a:noFill/>
                <a:ln w="9525">
                  <a:solidFill>
                    <a:srgbClr val="1F1A17"/>
                  </a:solidFill>
                  <a:round/>
                  <a:headEnd/>
                  <a:tailEnd/>
                </a:ln>
              </p:spPr>
              <p:txBody>
                <a:bodyPr/>
                <a:lstStyle/>
                <a:p>
                  <a:endParaRPr lang="en-US"/>
                </a:p>
              </p:txBody>
            </p:sp>
          </p:grpSp>
          <p:grpSp>
            <p:nvGrpSpPr>
              <p:cNvPr id="15513" name="Group 145"/>
              <p:cNvGrpSpPr>
                <a:grpSpLocks/>
              </p:cNvGrpSpPr>
              <p:nvPr/>
            </p:nvGrpSpPr>
            <p:grpSpPr bwMode="auto">
              <a:xfrm>
                <a:off x="1172" y="2591"/>
                <a:ext cx="134" cy="146"/>
                <a:chOff x="1172" y="2591"/>
                <a:chExt cx="134" cy="146"/>
              </a:xfrm>
            </p:grpSpPr>
            <p:sp>
              <p:nvSpPr>
                <p:cNvPr id="15524" name="Freeform 62"/>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noFill/>
                <a:ln w="9525">
                  <a:solidFill>
                    <a:srgbClr val="1F1A17"/>
                  </a:solidFill>
                  <a:round/>
                  <a:headEnd/>
                  <a:tailEnd/>
                </a:ln>
              </p:spPr>
              <p:txBody>
                <a:bodyPr/>
                <a:lstStyle/>
                <a:p>
                  <a:endParaRPr lang="en-US"/>
                </a:p>
              </p:txBody>
            </p:sp>
            <p:sp>
              <p:nvSpPr>
                <p:cNvPr id="15525" name="Freeform 61"/>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solidFill>
                  <a:srgbClr val="AAA9A9"/>
                </a:solidFill>
                <a:ln w="6350">
                  <a:solidFill>
                    <a:srgbClr val="000000"/>
                  </a:solidFill>
                  <a:round/>
                  <a:headEnd/>
                  <a:tailEnd/>
                </a:ln>
              </p:spPr>
              <p:txBody>
                <a:bodyPr/>
                <a:lstStyle/>
                <a:p>
                  <a:endParaRPr lang="en-US"/>
                </a:p>
              </p:txBody>
            </p:sp>
            <p:sp>
              <p:nvSpPr>
                <p:cNvPr id="15526" name="Line 63"/>
                <p:cNvSpPr>
                  <a:spLocks noChangeShapeType="1"/>
                </p:cNvSpPr>
                <p:nvPr/>
              </p:nvSpPr>
              <p:spPr bwMode="auto">
                <a:xfrm>
                  <a:off x="1172" y="2737"/>
                  <a:ext cx="128" cy="0"/>
                </a:xfrm>
                <a:prstGeom prst="line">
                  <a:avLst/>
                </a:prstGeom>
                <a:noFill/>
                <a:ln w="9525">
                  <a:solidFill>
                    <a:srgbClr val="1F1A17"/>
                  </a:solidFill>
                  <a:round/>
                  <a:headEnd/>
                  <a:tailEnd/>
                </a:ln>
              </p:spPr>
              <p:txBody>
                <a:bodyPr/>
                <a:lstStyle/>
                <a:p>
                  <a:endParaRPr lang="en-US"/>
                </a:p>
              </p:txBody>
            </p:sp>
            <p:sp>
              <p:nvSpPr>
                <p:cNvPr id="15527" name="Line 64"/>
                <p:cNvSpPr>
                  <a:spLocks noChangeShapeType="1"/>
                </p:cNvSpPr>
                <p:nvPr/>
              </p:nvSpPr>
              <p:spPr bwMode="auto">
                <a:xfrm flipV="1">
                  <a:off x="1240" y="2641"/>
                  <a:ext cx="63" cy="89"/>
                </a:xfrm>
                <a:prstGeom prst="line">
                  <a:avLst/>
                </a:prstGeom>
                <a:noFill/>
                <a:ln w="9525">
                  <a:solidFill>
                    <a:srgbClr val="1F1A17"/>
                  </a:solidFill>
                  <a:round/>
                  <a:headEnd/>
                  <a:tailEnd/>
                </a:ln>
              </p:spPr>
              <p:txBody>
                <a:bodyPr/>
                <a:lstStyle/>
                <a:p>
                  <a:endParaRPr lang="en-US"/>
                </a:p>
              </p:txBody>
            </p:sp>
          </p:grpSp>
          <p:grpSp>
            <p:nvGrpSpPr>
              <p:cNvPr id="15514" name="Group 146"/>
              <p:cNvGrpSpPr>
                <a:grpSpLocks/>
              </p:cNvGrpSpPr>
              <p:nvPr/>
            </p:nvGrpSpPr>
            <p:grpSpPr bwMode="auto">
              <a:xfrm>
                <a:off x="1730" y="2107"/>
                <a:ext cx="138" cy="140"/>
                <a:chOff x="1730" y="2107"/>
                <a:chExt cx="138" cy="140"/>
              </a:xfrm>
            </p:grpSpPr>
            <p:sp>
              <p:nvSpPr>
                <p:cNvPr id="15520" name="Freeform 65"/>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solidFill>
                  <a:srgbClr val="AAA9A9"/>
                </a:solidFill>
                <a:ln w="6350">
                  <a:solidFill>
                    <a:srgbClr val="000000"/>
                  </a:solidFill>
                  <a:round/>
                  <a:headEnd/>
                  <a:tailEnd/>
                </a:ln>
              </p:spPr>
              <p:txBody>
                <a:bodyPr/>
                <a:lstStyle/>
                <a:p>
                  <a:endParaRPr lang="en-US"/>
                </a:p>
              </p:txBody>
            </p:sp>
            <p:sp>
              <p:nvSpPr>
                <p:cNvPr id="15521" name="Freeform 66"/>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noFill/>
                <a:ln w="9525">
                  <a:solidFill>
                    <a:srgbClr val="1F1A17"/>
                  </a:solidFill>
                  <a:round/>
                  <a:headEnd/>
                  <a:tailEnd/>
                </a:ln>
              </p:spPr>
              <p:txBody>
                <a:bodyPr/>
                <a:lstStyle/>
                <a:p>
                  <a:endParaRPr lang="en-US"/>
                </a:p>
              </p:txBody>
            </p:sp>
            <p:sp>
              <p:nvSpPr>
                <p:cNvPr id="15522" name="Line 67"/>
                <p:cNvSpPr>
                  <a:spLocks noChangeShapeType="1"/>
                </p:cNvSpPr>
                <p:nvPr/>
              </p:nvSpPr>
              <p:spPr bwMode="auto">
                <a:xfrm>
                  <a:off x="1730" y="2247"/>
                  <a:ext cx="131" cy="0"/>
                </a:xfrm>
                <a:prstGeom prst="line">
                  <a:avLst/>
                </a:prstGeom>
                <a:noFill/>
                <a:ln w="9525">
                  <a:solidFill>
                    <a:srgbClr val="1F1A17"/>
                  </a:solidFill>
                  <a:round/>
                  <a:headEnd/>
                  <a:tailEnd/>
                </a:ln>
              </p:spPr>
              <p:txBody>
                <a:bodyPr/>
                <a:lstStyle/>
                <a:p>
                  <a:endParaRPr lang="en-US"/>
                </a:p>
              </p:txBody>
            </p:sp>
            <p:sp>
              <p:nvSpPr>
                <p:cNvPr id="15523" name="Line 68"/>
                <p:cNvSpPr>
                  <a:spLocks noChangeShapeType="1"/>
                </p:cNvSpPr>
                <p:nvPr/>
              </p:nvSpPr>
              <p:spPr bwMode="auto">
                <a:xfrm flipV="1">
                  <a:off x="1799" y="2153"/>
                  <a:ext cx="65" cy="90"/>
                </a:xfrm>
                <a:prstGeom prst="line">
                  <a:avLst/>
                </a:prstGeom>
                <a:noFill/>
                <a:ln w="9525">
                  <a:solidFill>
                    <a:srgbClr val="1F1A17"/>
                  </a:solidFill>
                  <a:round/>
                  <a:headEnd/>
                  <a:tailEnd/>
                </a:ln>
              </p:spPr>
              <p:txBody>
                <a:bodyPr/>
                <a:lstStyle/>
                <a:p>
                  <a:endParaRPr lang="en-US"/>
                </a:p>
              </p:txBody>
            </p:sp>
          </p:grpSp>
          <p:grpSp>
            <p:nvGrpSpPr>
              <p:cNvPr id="15515" name="Group 147"/>
              <p:cNvGrpSpPr>
                <a:grpSpLocks/>
              </p:cNvGrpSpPr>
              <p:nvPr/>
            </p:nvGrpSpPr>
            <p:grpSpPr bwMode="auto">
              <a:xfrm>
                <a:off x="1175" y="2144"/>
                <a:ext cx="134" cy="143"/>
                <a:chOff x="1175" y="2144"/>
                <a:chExt cx="134" cy="143"/>
              </a:xfrm>
            </p:grpSpPr>
            <p:sp>
              <p:nvSpPr>
                <p:cNvPr id="15516" name="Freeform 69"/>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solidFill>
                  <a:srgbClr val="AAA9A9"/>
                </a:solidFill>
                <a:ln w="6350">
                  <a:solidFill>
                    <a:srgbClr val="000000"/>
                  </a:solidFill>
                  <a:round/>
                  <a:headEnd/>
                  <a:tailEnd/>
                </a:ln>
              </p:spPr>
              <p:txBody>
                <a:bodyPr/>
                <a:lstStyle/>
                <a:p>
                  <a:endParaRPr lang="en-US"/>
                </a:p>
              </p:txBody>
            </p:sp>
            <p:sp>
              <p:nvSpPr>
                <p:cNvPr id="15517" name="Freeform 70"/>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noFill/>
                <a:ln w="9525">
                  <a:solidFill>
                    <a:srgbClr val="1F1A17"/>
                  </a:solidFill>
                  <a:round/>
                  <a:headEnd/>
                  <a:tailEnd/>
                </a:ln>
              </p:spPr>
              <p:txBody>
                <a:bodyPr/>
                <a:lstStyle/>
                <a:p>
                  <a:endParaRPr lang="en-US"/>
                </a:p>
              </p:txBody>
            </p:sp>
            <p:sp>
              <p:nvSpPr>
                <p:cNvPr id="15518" name="Line 71"/>
                <p:cNvSpPr>
                  <a:spLocks noChangeShapeType="1"/>
                </p:cNvSpPr>
                <p:nvPr/>
              </p:nvSpPr>
              <p:spPr bwMode="auto">
                <a:xfrm>
                  <a:off x="1175" y="2287"/>
                  <a:ext cx="128" cy="0"/>
                </a:xfrm>
                <a:prstGeom prst="line">
                  <a:avLst/>
                </a:prstGeom>
                <a:noFill/>
                <a:ln w="9525">
                  <a:solidFill>
                    <a:srgbClr val="1F1A17"/>
                  </a:solidFill>
                  <a:round/>
                  <a:headEnd/>
                  <a:tailEnd/>
                </a:ln>
              </p:spPr>
              <p:txBody>
                <a:bodyPr/>
                <a:lstStyle/>
                <a:p>
                  <a:endParaRPr lang="en-US"/>
                </a:p>
              </p:txBody>
            </p:sp>
            <p:sp>
              <p:nvSpPr>
                <p:cNvPr id="15519" name="Line 72"/>
                <p:cNvSpPr>
                  <a:spLocks noChangeShapeType="1"/>
                </p:cNvSpPr>
                <p:nvPr/>
              </p:nvSpPr>
              <p:spPr bwMode="auto">
                <a:xfrm flipV="1">
                  <a:off x="1244" y="2193"/>
                  <a:ext cx="62" cy="90"/>
                </a:xfrm>
                <a:prstGeom prst="line">
                  <a:avLst/>
                </a:prstGeom>
                <a:noFill/>
                <a:ln w="9525">
                  <a:solidFill>
                    <a:srgbClr val="1F1A17"/>
                  </a:solidFill>
                  <a:round/>
                  <a:headEnd/>
                  <a:tailEnd/>
                </a:ln>
              </p:spPr>
              <p:txBody>
                <a:bodyPr/>
                <a:lstStyle/>
                <a:p>
                  <a:endParaRPr lang="en-US"/>
                </a:p>
              </p:txBody>
            </p:sp>
          </p:grpSp>
        </p:grpSp>
        <p:sp>
          <p:nvSpPr>
            <p:cNvPr id="15464" name="Freeform 73"/>
            <p:cNvSpPr>
              <a:spLocks/>
            </p:cNvSpPr>
            <p:nvPr/>
          </p:nvSpPr>
          <p:spPr bwMode="auto">
            <a:xfrm>
              <a:off x="219" y="1347"/>
              <a:ext cx="353" cy="107"/>
            </a:xfrm>
            <a:custGeom>
              <a:avLst/>
              <a:gdLst>
                <a:gd name="T0" fmla="*/ 1262392 w 226"/>
                <a:gd name="T1" fmla="*/ 0 h 67"/>
                <a:gd name="T2" fmla="*/ 5183443 w 226"/>
                <a:gd name="T3" fmla="*/ 0 h 67"/>
                <a:gd name="T4" fmla="*/ 5413861 w 226"/>
                <a:gd name="T5" fmla="*/ 0 h 67"/>
                <a:gd name="T6" fmla="*/ 5671179 w 226"/>
                <a:gd name="T7" fmla="*/ 96342 h 67"/>
                <a:gd name="T8" fmla="*/ 5891214 w 226"/>
                <a:gd name="T9" fmla="*/ 306038 h 67"/>
                <a:gd name="T10" fmla="*/ 6065611 w 226"/>
                <a:gd name="T11" fmla="*/ 488747 h 67"/>
                <a:gd name="T12" fmla="*/ 6231396 w 226"/>
                <a:gd name="T13" fmla="*/ 708193 h 67"/>
                <a:gd name="T14" fmla="*/ 6325641 w 226"/>
                <a:gd name="T15" fmla="*/ 1000835 h 67"/>
                <a:gd name="T16" fmla="*/ 6380690 w 226"/>
                <a:gd name="T17" fmla="*/ 1283976 h 67"/>
                <a:gd name="T18" fmla="*/ 6433962 w 226"/>
                <a:gd name="T19" fmla="*/ 1584186 h 67"/>
                <a:gd name="T20" fmla="*/ 6380690 w 226"/>
                <a:gd name="T21" fmla="*/ 1896321 h 67"/>
                <a:gd name="T22" fmla="*/ 6325641 w 226"/>
                <a:gd name="T23" fmla="*/ 2182364 h 67"/>
                <a:gd name="T24" fmla="*/ 6231396 w 226"/>
                <a:gd name="T25" fmla="*/ 2470751 h 67"/>
                <a:gd name="T26" fmla="*/ 6065611 w 226"/>
                <a:gd name="T27" fmla="*/ 2771260 h 67"/>
                <a:gd name="T28" fmla="*/ 5891214 w 226"/>
                <a:gd name="T29" fmla="*/ 2884553 h 67"/>
                <a:gd name="T30" fmla="*/ 5671179 w 226"/>
                <a:gd name="T31" fmla="*/ 3088832 h 67"/>
                <a:gd name="T32" fmla="*/ 5413861 w 226"/>
                <a:gd name="T33" fmla="*/ 3179212 h 67"/>
                <a:gd name="T34" fmla="*/ 5183443 w 226"/>
                <a:gd name="T35" fmla="*/ 3179212 h 67"/>
                <a:gd name="T36" fmla="*/ 1262392 w 226"/>
                <a:gd name="T37" fmla="*/ 3179212 h 67"/>
                <a:gd name="T38" fmla="*/ 969555 w 226"/>
                <a:gd name="T39" fmla="*/ 3179212 h 67"/>
                <a:gd name="T40" fmla="*/ 767984 w 226"/>
                <a:gd name="T41" fmla="*/ 3088832 h 67"/>
                <a:gd name="T42" fmla="*/ 544642 w 226"/>
                <a:gd name="T43" fmla="*/ 2884553 h 67"/>
                <a:gd name="T44" fmla="*/ 314789 w 226"/>
                <a:gd name="T45" fmla="*/ 2771260 h 67"/>
                <a:gd name="T46" fmla="*/ 201536 w 226"/>
                <a:gd name="T47" fmla="*/ 2470751 h 67"/>
                <a:gd name="T48" fmla="*/ 91505 w 226"/>
                <a:gd name="T49" fmla="*/ 2182364 h 67"/>
                <a:gd name="T50" fmla="*/ 0 w 226"/>
                <a:gd name="T51" fmla="*/ 1896321 h 67"/>
                <a:gd name="T52" fmla="*/ 0 w 226"/>
                <a:gd name="T53" fmla="*/ 1584186 h 67"/>
                <a:gd name="T54" fmla="*/ 0 w 226"/>
                <a:gd name="T55" fmla="*/ 1283976 h 67"/>
                <a:gd name="T56" fmla="*/ 91505 w 226"/>
                <a:gd name="T57" fmla="*/ 1000835 h 67"/>
                <a:gd name="T58" fmla="*/ 201536 w 226"/>
                <a:gd name="T59" fmla="*/ 708193 h 67"/>
                <a:gd name="T60" fmla="*/ 314789 w 226"/>
                <a:gd name="T61" fmla="*/ 488747 h 67"/>
                <a:gd name="T62" fmla="*/ 544642 w 226"/>
                <a:gd name="T63" fmla="*/ 306038 h 67"/>
                <a:gd name="T64" fmla="*/ 767984 w 226"/>
                <a:gd name="T65" fmla="*/ 96342 h 67"/>
                <a:gd name="T66" fmla="*/ 969555 w 226"/>
                <a:gd name="T67" fmla="*/ 0 h 67"/>
                <a:gd name="T68" fmla="*/ 1262392 w 226"/>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7"/>
                <a:gd name="T107" fmla="*/ 226 w 226"/>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7">
                  <a:moveTo>
                    <a:pt x="44" y="0"/>
                  </a:moveTo>
                  <a:lnTo>
                    <a:pt x="182" y="0"/>
                  </a:lnTo>
                  <a:lnTo>
                    <a:pt x="190" y="0"/>
                  </a:lnTo>
                  <a:lnTo>
                    <a:pt x="199" y="2"/>
                  </a:lnTo>
                  <a:lnTo>
                    <a:pt x="207" y="6"/>
                  </a:lnTo>
                  <a:lnTo>
                    <a:pt x="213" y="10"/>
                  </a:lnTo>
                  <a:lnTo>
                    <a:pt x="219" y="15"/>
                  </a:lnTo>
                  <a:lnTo>
                    <a:pt x="222" y="21"/>
                  </a:lnTo>
                  <a:lnTo>
                    <a:pt x="224" y="27"/>
                  </a:lnTo>
                  <a:lnTo>
                    <a:pt x="226" y="33"/>
                  </a:lnTo>
                  <a:lnTo>
                    <a:pt x="224" y="40"/>
                  </a:lnTo>
                  <a:lnTo>
                    <a:pt x="222" y="46"/>
                  </a:lnTo>
                  <a:lnTo>
                    <a:pt x="219" y="52"/>
                  </a:lnTo>
                  <a:lnTo>
                    <a:pt x="213" y="58"/>
                  </a:lnTo>
                  <a:lnTo>
                    <a:pt x="207" y="61"/>
                  </a:lnTo>
                  <a:lnTo>
                    <a:pt x="199" y="65"/>
                  </a:lnTo>
                  <a:lnTo>
                    <a:pt x="190" y="67"/>
                  </a:lnTo>
                  <a:lnTo>
                    <a:pt x="182" y="67"/>
                  </a:lnTo>
                  <a:lnTo>
                    <a:pt x="44" y="67"/>
                  </a:lnTo>
                  <a:lnTo>
                    <a:pt x="34" y="67"/>
                  </a:lnTo>
                  <a:lnTo>
                    <a:pt x="27" y="65"/>
                  </a:lnTo>
                  <a:lnTo>
                    <a:pt x="19" y="61"/>
                  </a:lnTo>
                  <a:lnTo>
                    <a:pt x="11" y="58"/>
                  </a:lnTo>
                  <a:lnTo>
                    <a:pt x="7" y="52"/>
                  </a:lnTo>
                  <a:lnTo>
                    <a:pt x="3" y="46"/>
                  </a:lnTo>
                  <a:lnTo>
                    <a:pt x="0" y="40"/>
                  </a:lnTo>
                  <a:lnTo>
                    <a:pt x="0" y="33"/>
                  </a:lnTo>
                  <a:lnTo>
                    <a:pt x="0" y="27"/>
                  </a:lnTo>
                  <a:lnTo>
                    <a:pt x="3" y="21"/>
                  </a:lnTo>
                  <a:lnTo>
                    <a:pt x="7" y="15"/>
                  </a:lnTo>
                  <a:lnTo>
                    <a:pt x="11" y="10"/>
                  </a:lnTo>
                  <a:lnTo>
                    <a:pt x="19" y="6"/>
                  </a:lnTo>
                  <a:lnTo>
                    <a:pt x="27" y="2"/>
                  </a:lnTo>
                  <a:lnTo>
                    <a:pt x="34" y="0"/>
                  </a:lnTo>
                  <a:lnTo>
                    <a:pt x="44" y="0"/>
                  </a:lnTo>
                  <a:close/>
                </a:path>
              </a:pathLst>
            </a:custGeom>
            <a:solidFill>
              <a:srgbClr val="AAA9A9"/>
            </a:solidFill>
            <a:ln w="9525">
              <a:noFill/>
              <a:round/>
              <a:headEnd/>
              <a:tailEnd/>
            </a:ln>
          </p:spPr>
          <p:txBody>
            <a:bodyPr/>
            <a:lstStyle/>
            <a:p>
              <a:endParaRPr lang="en-US"/>
            </a:p>
          </p:txBody>
        </p:sp>
        <p:sp>
          <p:nvSpPr>
            <p:cNvPr id="15465" name="Freeform 74"/>
            <p:cNvSpPr>
              <a:spLocks/>
            </p:cNvSpPr>
            <p:nvPr/>
          </p:nvSpPr>
          <p:spPr bwMode="auto">
            <a:xfrm>
              <a:off x="219" y="1347"/>
              <a:ext cx="353" cy="107"/>
            </a:xfrm>
            <a:custGeom>
              <a:avLst/>
              <a:gdLst>
                <a:gd name="T0" fmla="*/ 1262392 w 226"/>
                <a:gd name="T1" fmla="*/ 0 h 67"/>
                <a:gd name="T2" fmla="*/ 5183443 w 226"/>
                <a:gd name="T3" fmla="*/ 0 h 67"/>
                <a:gd name="T4" fmla="*/ 5413861 w 226"/>
                <a:gd name="T5" fmla="*/ 0 h 67"/>
                <a:gd name="T6" fmla="*/ 5671179 w 226"/>
                <a:gd name="T7" fmla="*/ 96342 h 67"/>
                <a:gd name="T8" fmla="*/ 5891214 w 226"/>
                <a:gd name="T9" fmla="*/ 306038 h 67"/>
                <a:gd name="T10" fmla="*/ 6065611 w 226"/>
                <a:gd name="T11" fmla="*/ 488747 h 67"/>
                <a:gd name="T12" fmla="*/ 6231396 w 226"/>
                <a:gd name="T13" fmla="*/ 708193 h 67"/>
                <a:gd name="T14" fmla="*/ 6325641 w 226"/>
                <a:gd name="T15" fmla="*/ 1000835 h 67"/>
                <a:gd name="T16" fmla="*/ 6380690 w 226"/>
                <a:gd name="T17" fmla="*/ 1283976 h 67"/>
                <a:gd name="T18" fmla="*/ 6433962 w 226"/>
                <a:gd name="T19" fmla="*/ 1584186 h 67"/>
                <a:gd name="T20" fmla="*/ 6433962 w 226"/>
                <a:gd name="T21" fmla="*/ 1584186 h 67"/>
                <a:gd name="T22" fmla="*/ 6380690 w 226"/>
                <a:gd name="T23" fmla="*/ 1896321 h 67"/>
                <a:gd name="T24" fmla="*/ 6325641 w 226"/>
                <a:gd name="T25" fmla="*/ 2182364 h 67"/>
                <a:gd name="T26" fmla="*/ 6231396 w 226"/>
                <a:gd name="T27" fmla="*/ 2470751 h 67"/>
                <a:gd name="T28" fmla="*/ 6065611 w 226"/>
                <a:gd name="T29" fmla="*/ 2771260 h 67"/>
                <a:gd name="T30" fmla="*/ 5891214 w 226"/>
                <a:gd name="T31" fmla="*/ 2884553 h 67"/>
                <a:gd name="T32" fmla="*/ 5671179 w 226"/>
                <a:gd name="T33" fmla="*/ 3088832 h 67"/>
                <a:gd name="T34" fmla="*/ 5413861 w 226"/>
                <a:gd name="T35" fmla="*/ 3179212 h 67"/>
                <a:gd name="T36" fmla="*/ 5183443 w 226"/>
                <a:gd name="T37" fmla="*/ 3179212 h 67"/>
                <a:gd name="T38" fmla="*/ 1262392 w 226"/>
                <a:gd name="T39" fmla="*/ 3179212 h 67"/>
                <a:gd name="T40" fmla="*/ 969555 w 226"/>
                <a:gd name="T41" fmla="*/ 3179212 h 67"/>
                <a:gd name="T42" fmla="*/ 767984 w 226"/>
                <a:gd name="T43" fmla="*/ 3088832 h 67"/>
                <a:gd name="T44" fmla="*/ 544642 w 226"/>
                <a:gd name="T45" fmla="*/ 2884553 h 67"/>
                <a:gd name="T46" fmla="*/ 314789 w 226"/>
                <a:gd name="T47" fmla="*/ 2771260 h 67"/>
                <a:gd name="T48" fmla="*/ 201536 w 226"/>
                <a:gd name="T49" fmla="*/ 2470751 h 67"/>
                <a:gd name="T50" fmla="*/ 91505 w 226"/>
                <a:gd name="T51" fmla="*/ 2182364 h 67"/>
                <a:gd name="T52" fmla="*/ 0 w 226"/>
                <a:gd name="T53" fmla="*/ 1896321 h 67"/>
                <a:gd name="T54" fmla="*/ 0 w 226"/>
                <a:gd name="T55" fmla="*/ 1584186 h 67"/>
                <a:gd name="T56" fmla="*/ 0 w 226"/>
                <a:gd name="T57" fmla="*/ 1584186 h 67"/>
                <a:gd name="T58" fmla="*/ 0 w 226"/>
                <a:gd name="T59" fmla="*/ 1283976 h 67"/>
                <a:gd name="T60" fmla="*/ 91505 w 226"/>
                <a:gd name="T61" fmla="*/ 1000835 h 67"/>
                <a:gd name="T62" fmla="*/ 201536 w 226"/>
                <a:gd name="T63" fmla="*/ 708193 h 67"/>
                <a:gd name="T64" fmla="*/ 314789 w 226"/>
                <a:gd name="T65" fmla="*/ 488747 h 67"/>
                <a:gd name="T66" fmla="*/ 544642 w 226"/>
                <a:gd name="T67" fmla="*/ 306038 h 67"/>
                <a:gd name="T68" fmla="*/ 767984 w 226"/>
                <a:gd name="T69" fmla="*/ 96342 h 67"/>
                <a:gd name="T70" fmla="*/ 969555 w 226"/>
                <a:gd name="T71" fmla="*/ 0 h 67"/>
                <a:gd name="T72" fmla="*/ 1262392 w 226"/>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7"/>
                <a:gd name="T113" fmla="*/ 226 w 22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7">
                  <a:moveTo>
                    <a:pt x="44" y="0"/>
                  </a:moveTo>
                  <a:lnTo>
                    <a:pt x="182" y="0"/>
                  </a:lnTo>
                  <a:lnTo>
                    <a:pt x="190" y="0"/>
                  </a:lnTo>
                  <a:lnTo>
                    <a:pt x="199" y="2"/>
                  </a:lnTo>
                  <a:lnTo>
                    <a:pt x="207" y="6"/>
                  </a:lnTo>
                  <a:lnTo>
                    <a:pt x="213" y="10"/>
                  </a:lnTo>
                  <a:lnTo>
                    <a:pt x="219" y="15"/>
                  </a:lnTo>
                  <a:lnTo>
                    <a:pt x="222" y="21"/>
                  </a:lnTo>
                  <a:lnTo>
                    <a:pt x="224" y="27"/>
                  </a:lnTo>
                  <a:lnTo>
                    <a:pt x="226" y="33"/>
                  </a:lnTo>
                  <a:lnTo>
                    <a:pt x="224" y="40"/>
                  </a:lnTo>
                  <a:lnTo>
                    <a:pt x="222" y="46"/>
                  </a:lnTo>
                  <a:lnTo>
                    <a:pt x="219" y="52"/>
                  </a:lnTo>
                  <a:lnTo>
                    <a:pt x="213" y="58"/>
                  </a:lnTo>
                  <a:lnTo>
                    <a:pt x="207" y="61"/>
                  </a:lnTo>
                  <a:lnTo>
                    <a:pt x="199" y="65"/>
                  </a:lnTo>
                  <a:lnTo>
                    <a:pt x="190" y="67"/>
                  </a:lnTo>
                  <a:lnTo>
                    <a:pt x="182" y="67"/>
                  </a:lnTo>
                  <a:lnTo>
                    <a:pt x="44" y="67"/>
                  </a:lnTo>
                  <a:lnTo>
                    <a:pt x="34" y="67"/>
                  </a:lnTo>
                  <a:lnTo>
                    <a:pt x="27" y="65"/>
                  </a:lnTo>
                  <a:lnTo>
                    <a:pt x="19" y="61"/>
                  </a:lnTo>
                  <a:lnTo>
                    <a:pt x="11" y="58"/>
                  </a:lnTo>
                  <a:lnTo>
                    <a:pt x="7" y="52"/>
                  </a:lnTo>
                  <a:lnTo>
                    <a:pt x="3" y="46"/>
                  </a:lnTo>
                  <a:lnTo>
                    <a:pt x="0" y="40"/>
                  </a:lnTo>
                  <a:lnTo>
                    <a:pt x="0" y="33"/>
                  </a:lnTo>
                  <a:lnTo>
                    <a:pt x="0" y="27"/>
                  </a:lnTo>
                  <a:lnTo>
                    <a:pt x="3" y="21"/>
                  </a:lnTo>
                  <a:lnTo>
                    <a:pt x="7" y="15"/>
                  </a:lnTo>
                  <a:lnTo>
                    <a:pt x="11" y="10"/>
                  </a:lnTo>
                  <a:lnTo>
                    <a:pt x="19" y="6"/>
                  </a:lnTo>
                  <a:lnTo>
                    <a:pt x="27" y="2"/>
                  </a:lnTo>
                  <a:lnTo>
                    <a:pt x="34" y="0"/>
                  </a:lnTo>
                  <a:lnTo>
                    <a:pt x="44" y="0"/>
                  </a:lnTo>
                </a:path>
              </a:pathLst>
            </a:custGeom>
            <a:noFill/>
            <a:ln w="9525">
              <a:solidFill>
                <a:srgbClr val="1F1A17"/>
              </a:solidFill>
              <a:round/>
              <a:headEnd/>
              <a:tailEnd/>
            </a:ln>
          </p:spPr>
          <p:txBody>
            <a:bodyPr/>
            <a:lstStyle/>
            <a:p>
              <a:endParaRPr lang="en-US"/>
            </a:p>
          </p:txBody>
        </p:sp>
        <p:sp>
          <p:nvSpPr>
            <p:cNvPr id="15466" name="Freeform 75"/>
            <p:cNvSpPr>
              <a:spLocks/>
            </p:cNvSpPr>
            <p:nvPr/>
          </p:nvSpPr>
          <p:spPr bwMode="auto">
            <a:xfrm>
              <a:off x="726" y="1571"/>
              <a:ext cx="355" cy="107"/>
            </a:xfrm>
            <a:custGeom>
              <a:avLst/>
              <a:gdLst>
                <a:gd name="T0" fmla="*/ 1293265 w 227"/>
                <a:gd name="T1" fmla="*/ 0 h 67"/>
                <a:gd name="T2" fmla="*/ 5350929 w 227"/>
                <a:gd name="T3" fmla="*/ 0 h 67"/>
                <a:gd name="T4" fmla="*/ 5609407 w 227"/>
                <a:gd name="T5" fmla="*/ 0 h 67"/>
                <a:gd name="T6" fmla="*/ 5854228 w 227"/>
                <a:gd name="T7" fmla="*/ 96342 h 67"/>
                <a:gd name="T8" fmla="*/ 6079067 w 227"/>
                <a:gd name="T9" fmla="*/ 306038 h 67"/>
                <a:gd name="T10" fmla="*/ 6241441 w 227"/>
                <a:gd name="T11" fmla="*/ 488747 h 67"/>
                <a:gd name="T12" fmla="*/ 6408397 w 227"/>
                <a:gd name="T13" fmla="*/ 708193 h 67"/>
                <a:gd name="T14" fmla="*/ 6540104 w 227"/>
                <a:gd name="T15" fmla="*/ 1000835 h 67"/>
                <a:gd name="T16" fmla="*/ 6645182 w 227"/>
                <a:gd name="T17" fmla="*/ 1283976 h 67"/>
                <a:gd name="T18" fmla="*/ 6645182 w 227"/>
                <a:gd name="T19" fmla="*/ 1657949 h 67"/>
                <a:gd name="T20" fmla="*/ 6645182 w 227"/>
                <a:gd name="T21" fmla="*/ 1896321 h 67"/>
                <a:gd name="T22" fmla="*/ 6540104 w 227"/>
                <a:gd name="T23" fmla="*/ 2284815 h 67"/>
                <a:gd name="T24" fmla="*/ 6408397 w 227"/>
                <a:gd name="T25" fmla="*/ 2552585 h 67"/>
                <a:gd name="T26" fmla="*/ 6241441 w 227"/>
                <a:gd name="T27" fmla="*/ 2771260 h 67"/>
                <a:gd name="T28" fmla="*/ 6079067 w 227"/>
                <a:gd name="T29" fmla="*/ 2884553 h 67"/>
                <a:gd name="T30" fmla="*/ 5854228 w 227"/>
                <a:gd name="T31" fmla="*/ 3088832 h 67"/>
                <a:gd name="T32" fmla="*/ 5609407 w 227"/>
                <a:gd name="T33" fmla="*/ 3179212 h 67"/>
                <a:gd name="T34" fmla="*/ 5350929 w 227"/>
                <a:gd name="T35" fmla="*/ 3179212 h 67"/>
                <a:gd name="T36" fmla="*/ 1293265 w 227"/>
                <a:gd name="T37" fmla="*/ 3179212 h 67"/>
                <a:gd name="T38" fmla="*/ 1026327 w 227"/>
                <a:gd name="T39" fmla="*/ 3179212 h 67"/>
                <a:gd name="T40" fmla="*/ 788194 w 227"/>
                <a:gd name="T41" fmla="*/ 3088832 h 67"/>
                <a:gd name="T42" fmla="*/ 567368 w 227"/>
                <a:gd name="T43" fmla="*/ 2884553 h 67"/>
                <a:gd name="T44" fmla="*/ 406458 w 227"/>
                <a:gd name="T45" fmla="*/ 2771260 h 67"/>
                <a:gd name="T46" fmla="*/ 233890 w 227"/>
                <a:gd name="T47" fmla="*/ 2552585 h 67"/>
                <a:gd name="T48" fmla="*/ 106269 w 227"/>
                <a:gd name="T49" fmla="*/ 2284815 h 67"/>
                <a:gd name="T50" fmla="*/ 0 w 227"/>
                <a:gd name="T51" fmla="*/ 1896321 h 67"/>
                <a:gd name="T52" fmla="*/ 0 w 227"/>
                <a:gd name="T53" fmla="*/ 1657949 h 67"/>
                <a:gd name="T54" fmla="*/ 0 w 227"/>
                <a:gd name="T55" fmla="*/ 1283976 h 67"/>
                <a:gd name="T56" fmla="*/ 106269 w 227"/>
                <a:gd name="T57" fmla="*/ 1000835 h 67"/>
                <a:gd name="T58" fmla="*/ 233890 w 227"/>
                <a:gd name="T59" fmla="*/ 708193 h 67"/>
                <a:gd name="T60" fmla="*/ 406458 w 227"/>
                <a:gd name="T61" fmla="*/ 488747 h 67"/>
                <a:gd name="T62" fmla="*/ 567368 w 227"/>
                <a:gd name="T63" fmla="*/ 306038 h 67"/>
                <a:gd name="T64" fmla="*/ 788194 w 227"/>
                <a:gd name="T65" fmla="*/ 96342 h 67"/>
                <a:gd name="T66" fmla="*/ 1026327 w 227"/>
                <a:gd name="T67" fmla="*/ 0 h 67"/>
                <a:gd name="T68" fmla="*/ 1293265 w 227"/>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
                <a:gd name="T106" fmla="*/ 0 h 67"/>
                <a:gd name="T107" fmla="*/ 227 w 227"/>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 h="67">
                  <a:moveTo>
                    <a:pt x="44" y="0"/>
                  </a:moveTo>
                  <a:lnTo>
                    <a:pt x="183" y="0"/>
                  </a:lnTo>
                  <a:lnTo>
                    <a:pt x="192" y="0"/>
                  </a:lnTo>
                  <a:lnTo>
                    <a:pt x="200" y="2"/>
                  </a:lnTo>
                  <a:lnTo>
                    <a:pt x="208" y="6"/>
                  </a:lnTo>
                  <a:lnTo>
                    <a:pt x="213" y="10"/>
                  </a:lnTo>
                  <a:lnTo>
                    <a:pt x="219" y="15"/>
                  </a:lnTo>
                  <a:lnTo>
                    <a:pt x="223" y="21"/>
                  </a:lnTo>
                  <a:lnTo>
                    <a:pt x="227" y="27"/>
                  </a:lnTo>
                  <a:lnTo>
                    <a:pt x="227" y="35"/>
                  </a:lnTo>
                  <a:lnTo>
                    <a:pt x="227" y="40"/>
                  </a:lnTo>
                  <a:lnTo>
                    <a:pt x="223" y="48"/>
                  </a:lnTo>
                  <a:lnTo>
                    <a:pt x="219" y="54"/>
                  </a:lnTo>
                  <a:lnTo>
                    <a:pt x="213" y="58"/>
                  </a:lnTo>
                  <a:lnTo>
                    <a:pt x="208" y="61"/>
                  </a:lnTo>
                  <a:lnTo>
                    <a:pt x="200" y="65"/>
                  </a:lnTo>
                  <a:lnTo>
                    <a:pt x="192" y="67"/>
                  </a:lnTo>
                  <a:lnTo>
                    <a:pt x="183" y="67"/>
                  </a:lnTo>
                  <a:lnTo>
                    <a:pt x="44" y="67"/>
                  </a:lnTo>
                  <a:lnTo>
                    <a:pt x="35" y="67"/>
                  </a:lnTo>
                  <a:lnTo>
                    <a:pt x="27" y="65"/>
                  </a:lnTo>
                  <a:lnTo>
                    <a:pt x="19" y="61"/>
                  </a:lnTo>
                  <a:lnTo>
                    <a:pt x="14" y="58"/>
                  </a:lnTo>
                  <a:lnTo>
                    <a:pt x="8" y="54"/>
                  </a:lnTo>
                  <a:lnTo>
                    <a:pt x="4" y="48"/>
                  </a:lnTo>
                  <a:lnTo>
                    <a:pt x="0" y="40"/>
                  </a:lnTo>
                  <a:lnTo>
                    <a:pt x="0" y="35"/>
                  </a:lnTo>
                  <a:lnTo>
                    <a:pt x="0" y="27"/>
                  </a:lnTo>
                  <a:lnTo>
                    <a:pt x="4" y="21"/>
                  </a:lnTo>
                  <a:lnTo>
                    <a:pt x="8" y="15"/>
                  </a:lnTo>
                  <a:lnTo>
                    <a:pt x="14" y="10"/>
                  </a:lnTo>
                  <a:lnTo>
                    <a:pt x="19" y="6"/>
                  </a:lnTo>
                  <a:lnTo>
                    <a:pt x="27" y="2"/>
                  </a:lnTo>
                  <a:lnTo>
                    <a:pt x="35" y="0"/>
                  </a:lnTo>
                  <a:lnTo>
                    <a:pt x="44" y="0"/>
                  </a:lnTo>
                  <a:close/>
                </a:path>
              </a:pathLst>
            </a:custGeom>
            <a:solidFill>
              <a:srgbClr val="AAA9A9"/>
            </a:solidFill>
            <a:ln w="9525">
              <a:noFill/>
              <a:round/>
              <a:headEnd/>
              <a:tailEnd/>
            </a:ln>
          </p:spPr>
          <p:txBody>
            <a:bodyPr/>
            <a:lstStyle/>
            <a:p>
              <a:endParaRPr lang="en-US"/>
            </a:p>
          </p:txBody>
        </p:sp>
        <p:sp>
          <p:nvSpPr>
            <p:cNvPr id="15467" name="Freeform 76"/>
            <p:cNvSpPr>
              <a:spLocks/>
            </p:cNvSpPr>
            <p:nvPr/>
          </p:nvSpPr>
          <p:spPr bwMode="auto">
            <a:xfrm>
              <a:off x="726" y="1571"/>
              <a:ext cx="355" cy="107"/>
            </a:xfrm>
            <a:custGeom>
              <a:avLst/>
              <a:gdLst>
                <a:gd name="T0" fmla="*/ 1293265 w 227"/>
                <a:gd name="T1" fmla="*/ 0 h 67"/>
                <a:gd name="T2" fmla="*/ 5350929 w 227"/>
                <a:gd name="T3" fmla="*/ 0 h 67"/>
                <a:gd name="T4" fmla="*/ 5609407 w 227"/>
                <a:gd name="T5" fmla="*/ 0 h 67"/>
                <a:gd name="T6" fmla="*/ 5854228 w 227"/>
                <a:gd name="T7" fmla="*/ 96342 h 67"/>
                <a:gd name="T8" fmla="*/ 6079067 w 227"/>
                <a:gd name="T9" fmla="*/ 306038 h 67"/>
                <a:gd name="T10" fmla="*/ 6241441 w 227"/>
                <a:gd name="T11" fmla="*/ 488747 h 67"/>
                <a:gd name="T12" fmla="*/ 6408397 w 227"/>
                <a:gd name="T13" fmla="*/ 708193 h 67"/>
                <a:gd name="T14" fmla="*/ 6540104 w 227"/>
                <a:gd name="T15" fmla="*/ 1000835 h 67"/>
                <a:gd name="T16" fmla="*/ 6645182 w 227"/>
                <a:gd name="T17" fmla="*/ 1283976 h 67"/>
                <a:gd name="T18" fmla="*/ 6645182 w 227"/>
                <a:gd name="T19" fmla="*/ 1657949 h 67"/>
                <a:gd name="T20" fmla="*/ 6645182 w 227"/>
                <a:gd name="T21" fmla="*/ 1657949 h 67"/>
                <a:gd name="T22" fmla="*/ 6645182 w 227"/>
                <a:gd name="T23" fmla="*/ 1896321 h 67"/>
                <a:gd name="T24" fmla="*/ 6540104 w 227"/>
                <a:gd name="T25" fmla="*/ 2284815 h 67"/>
                <a:gd name="T26" fmla="*/ 6408397 w 227"/>
                <a:gd name="T27" fmla="*/ 2552585 h 67"/>
                <a:gd name="T28" fmla="*/ 6241441 w 227"/>
                <a:gd name="T29" fmla="*/ 2771260 h 67"/>
                <a:gd name="T30" fmla="*/ 6079067 w 227"/>
                <a:gd name="T31" fmla="*/ 2884553 h 67"/>
                <a:gd name="T32" fmla="*/ 5854228 w 227"/>
                <a:gd name="T33" fmla="*/ 3088832 h 67"/>
                <a:gd name="T34" fmla="*/ 5609407 w 227"/>
                <a:gd name="T35" fmla="*/ 3179212 h 67"/>
                <a:gd name="T36" fmla="*/ 5350929 w 227"/>
                <a:gd name="T37" fmla="*/ 3179212 h 67"/>
                <a:gd name="T38" fmla="*/ 1293265 w 227"/>
                <a:gd name="T39" fmla="*/ 3179212 h 67"/>
                <a:gd name="T40" fmla="*/ 1026327 w 227"/>
                <a:gd name="T41" fmla="*/ 3179212 h 67"/>
                <a:gd name="T42" fmla="*/ 788194 w 227"/>
                <a:gd name="T43" fmla="*/ 3088832 h 67"/>
                <a:gd name="T44" fmla="*/ 567368 w 227"/>
                <a:gd name="T45" fmla="*/ 2884553 h 67"/>
                <a:gd name="T46" fmla="*/ 406458 w 227"/>
                <a:gd name="T47" fmla="*/ 2771260 h 67"/>
                <a:gd name="T48" fmla="*/ 233890 w 227"/>
                <a:gd name="T49" fmla="*/ 2552585 h 67"/>
                <a:gd name="T50" fmla="*/ 106269 w 227"/>
                <a:gd name="T51" fmla="*/ 2284815 h 67"/>
                <a:gd name="T52" fmla="*/ 0 w 227"/>
                <a:gd name="T53" fmla="*/ 1896321 h 67"/>
                <a:gd name="T54" fmla="*/ 0 w 227"/>
                <a:gd name="T55" fmla="*/ 1657949 h 67"/>
                <a:gd name="T56" fmla="*/ 0 w 227"/>
                <a:gd name="T57" fmla="*/ 1657949 h 67"/>
                <a:gd name="T58" fmla="*/ 0 w 227"/>
                <a:gd name="T59" fmla="*/ 1283976 h 67"/>
                <a:gd name="T60" fmla="*/ 106269 w 227"/>
                <a:gd name="T61" fmla="*/ 1000835 h 67"/>
                <a:gd name="T62" fmla="*/ 233890 w 227"/>
                <a:gd name="T63" fmla="*/ 708193 h 67"/>
                <a:gd name="T64" fmla="*/ 406458 w 227"/>
                <a:gd name="T65" fmla="*/ 488747 h 67"/>
                <a:gd name="T66" fmla="*/ 567368 w 227"/>
                <a:gd name="T67" fmla="*/ 306038 h 67"/>
                <a:gd name="T68" fmla="*/ 788194 w 227"/>
                <a:gd name="T69" fmla="*/ 96342 h 67"/>
                <a:gd name="T70" fmla="*/ 1026327 w 227"/>
                <a:gd name="T71" fmla="*/ 0 h 67"/>
                <a:gd name="T72" fmla="*/ 1293265 w 227"/>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7"/>
                <a:gd name="T112" fmla="*/ 0 h 67"/>
                <a:gd name="T113" fmla="*/ 227 w 227"/>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7" h="67">
                  <a:moveTo>
                    <a:pt x="44" y="0"/>
                  </a:moveTo>
                  <a:lnTo>
                    <a:pt x="183" y="0"/>
                  </a:lnTo>
                  <a:lnTo>
                    <a:pt x="192" y="0"/>
                  </a:lnTo>
                  <a:lnTo>
                    <a:pt x="200" y="2"/>
                  </a:lnTo>
                  <a:lnTo>
                    <a:pt x="208" y="6"/>
                  </a:lnTo>
                  <a:lnTo>
                    <a:pt x="213" y="10"/>
                  </a:lnTo>
                  <a:lnTo>
                    <a:pt x="219" y="15"/>
                  </a:lnTo>
                  <a:lnTo>
                    <a:pt x="223" y="21"/>
                  </a:lnTo>
                  <a:lnTo>
                    <a:pt x="227" y="27"/>
                  </a:lnTo>
                  <a:lnTo>
                    <a:pt x="227" y="35"/>
                  </a:lnTo>
                  <a:lnTo>
                    <a:pt x="227" y="40"/>
                  </a:lnTo>
                  <a:lnTo>
                    <a:pt x="223" y="48"/>
                  </a:lnTo>
                  <a:lnTo>
                    <a:pt x="219" y="54"/>
                  </a:lnTo>
                  <a:lnTo>
                    <a:pt x="213" y="58"/>
                  </a:lnTo>
                  <a:lnTo>
                    <a:pt x="208" y="61"/>
                  </a:lnTo>
                  <a:lnTo>
                    <a:pt x="200" y="65"/>
                  </a:lnTo>
                  <a:lnTo>
                    <a:pt x="192" y="67"/>
                  </a:lnTo>
                  <a:lnTo>
                    <a:pt x="183" y="67"/>
                  </a:lnTo>
                  <a:lnTo>
                    <a:pt x="44" y="67"/>
                  </a:lnTo>
                  <a:lnTo>
                    <a:pt x="35" y="67"/>
                  </a:lnTo>
                  <a:lnTo>
                    <a:pt x="27" y="65"/>
                  </a:lnTo>
                  <a:lnTo>
                    <a:pt x="19" y="61"/>
                  </a:lnTo>
                  <a:lnTo>
                    <a:pt x="14" y="58"/>
                  </a:lnTo>
                  <a:lnTo>
                    <a:pt x="8" y="54"/>
                  </a:lnTo>
                  <a:lnTo>
                    <a:pt x="4" y="48"/>
                  </a:lnTo>
                  <a:lnTo>
                    <a:pt x="0" y="40"/>
                  </a:lnTo>
                  <a:lnTo>
                    <a:pt x="0" y="35"/>
                  </a:lnTo>
                  <a:lnTo>
                    <a:pt x="0" y="27"/>
                  </a:lnTo>
                  <a:lnTo>
                    <a:pt x="4" y="21"/>
                  </a:lnTo>
                  <a:lnTo>
                    <a:pt x="8" y="15"/>
                  </a:lnTo>
                  <a:lnTo>
                    <a:pt x="14" y="10"/>
                  </a:lnTo>
                  <a:lnTo>
                    <a:pt x="19" y="6"/>
                  </a:lnTo>
                  <a:lnTo>
                    <a:pt x="27" y="2"/>
                  </a:lnTo>
                  <a:lnTo>
                    <a:pt x="35" y="0"/>
                  </a:lnTo>
                  <a:lnTo>
                    <a:pt x="44" y="0"/>
                  </a:lnTo>
                </a:path>
              </a:pathLst>
            </a:custGeom>
            <a:noFill/>
            <a:ln w="9525">
              <a:solidFill>
                <a:srgbClr val="1F1A17"/>
              </a:solidFill>
              <a:round/>
              <a:headEnd/>
              <a:tailEnd/>
            </a:ln>
          </p:spPr>
          <p:txBody>
            <a:bodyPr/>
            <a:lstStyle/>
            <a:p>
              <a:endParaRPr lang="en-US"/>
            </a:p>
          </p:txBody>
        </p:sp>
        <p:sp>
          <p:nvSpPr>
            <p:cNvPr id="15468" name="Freeform 77"/>
            <p:cNvSpPr>
              <a:spLocks/>
            </p:cNvSpPr>
            <p:nvPr/>
          </p:nvSpPr>
          <p:spPr bwMode="auto">
            <a:xfrm>
              <a:off x="722" y="1930"/>
              <a:ext cx="355" cy="108"/>
            </a:xfrm>
            <a:custGeom>
              <a:avLst/>
              <a:gdLst>
                <a:gd name="T0" fmla="*/ 1293265 w 227"/>
                <a:gd name="T1" fmla="*/ 0 h 67"/>
                <a:gd name="T2" fmla="*/ 5350929 w 227"/>
                <a:gd name="T3" fmla="*/ 0 h 67"/>
                <a:gd name="T4" fmla="*/ 5557079 w 227"/>
                <a:gd name="T5" fmla="*/ 0 h 67"/>
                <a:gd name="T6" fmla="*/ 5854228 w 227"/>
                <a:gd name="T7" fmla="*/ 114554 h 67"/>
                <a:gd name="T8" fmla="*/ 6079067 w 227"/>
                <a:gd name="T9" fmla="*/ 297651 h 67"/>
                <a:gd name="T10" fmla="*/ 6241441 w 227"/>
                <a:gd name="T11" fmla="*/ 549067 h 67"/>
                <a:gd name="T12" fmla="*/ 6408397 w 227"/>
                <a:gd name="T13" fmla="*/ 773402 h 67"/>
                <a:gd name="T14" fmla="*/ 6540104 w 227"/>
                <a:gd name="T15" fmla="*/ 1138036 h 67"/>
                <a:gd name="T16" fmla="*/ 6584829 w 227"/>
                <a:gd name="T17" fmla="*/ 1603289 h 67"/>
                <a:gd name="T18" fmla="*/ 6645182 w 227"/>
                <a:gd name="T19" fmla="*/ 1895020 h 67"/>
                <a:gd name="T20" fmla="*/ 6584829 w 227"/>
                <a:gd name="T21" fmla="*/ 2331422 h 67"/>
                <a:gd name="T22" fmla="*/ 6540104 w 227"/>
                <a:gd name="T23" fmla="*/ 2688976 h 67"/>
                <a:gd name="T24" fmla="*/ 6408397 w 227"/>
                <a:gd name="T25" fmla="*/ 3054659 h 67"/>
                <a:gd name="T26" fmla="*/ 6241441 w 227"/>
                <a:gd name="T27" fmla="*/ 3353403 h 67"/>
                <a:gd name="T28" fmla="*/ 6079067 w 227"/>
                <a:gd name="T29" fmla="*/ 3579039 h 67"/>
                <a:gd name="T30" fmla="*/ 5854228 w 227"/>
                <a:gd name="T31" fmla="*/ 3810005 h 67"/>
                <a:gd name="T32" fmla="*/ 5557079 w 227"/>
                <a:gd name="T33" fmla="*/ 3924130 h 67"/>
                <a:gd name="T34" fmla="*/ 5350929 w 227"/>
                <a:gd name="T35" fmla="*/ 3924130 h 67"/>
                <a:gd name="T36" fmla="*/ 1293265 w 227"/>
                <a:gd name="T37" fmla="*/ 3924130 h 67"/>
                <a:gd name="T38" fmla="*/ 1026327 w 227"/>
                <a:gd name="T39" fmla="*/ 3924130 h 67"/>
                <a:gd name="T40" fmla="*/ 788194 w 227"/>
                <a:gd name="T41" fmla="*/ 3810005 h 67"/>
                <a:gd name="T42" fmla="*/ 572027 w 227"/>
                <a:gd name="T43" fmla="*/ 3579039 h 67"/>
                <a:gd name="T44" fmla="*/ 362796 w 227"/>
                <a:gd name="T45" fmla="*/ 3353403 h 67"/>
                <a:gd name="T46" fmla="*/ 233890 w 227"/>
                <a:gd name="T47" fmla="*/ 3054659 h 67"/>
                <a:gd name="T48" fmla="*/ 61151 w 227"/>
                <a:gd name="T49" fmla="*/ 2688976 h 67"/>
                <a:gd name="T50" fmla="*/ 0 w 227"/>
                <a:gd name="T51" fmla="*/ 2331422 h 67"/>
                <a:gd name="T52" fmla="*/ 0 w 227"/>
                <a:gd name="T53" fmla="*/ 1895020 h 67"/>
                <a:gd name="T54" fmla="*/ 0 w 227"/>
                <a:gd name="T55" fmla="*/ 1603289 h 67"/>
                <a:gd name="T56" fmla="*/ 61151 w 227"/>
                <a:gd name="T57" fmla="*/ 1138036 h 67"/>
                <a:gd name="T58" fmla="*/ 233890 w 227"/>
                <a:gd name="T59" fmla="*/ 773402 h 67"/>
                <a:gd name="T60" fmla="*/ 362796 w 227"/>
                <a:gd name="T61" fmla="*/ 549067 h 67"/>
                <a:gd name="T62" fmla="*/ 572027 w 227"/>
                <a:gd name="T63" fmla="*/ 297651 h 67"/>
                <a:gd name="T64" fmla="*/ 788194 w 227"/>
                <a:gd name="T65" fmla="*/ 114554 h 67"/>
                <a:gd name="T66" fmla="*/ 1026327 w 227"/>
                <a:gd name="T67" fmla="*/ 0 h 67"/>
                <a:gd name="T68" fmla="*/ 1293265 w 227"/>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
                <a:gd name="T106" fmla="*/ 0 h 67"/>
                <a:gd name="T107" fmla="*/ 227 w 227"/>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 h="67">
                  <a:moveTo>
                    <a:pt x="44" y="0"/>
                  </a:moveTo>
                  <a:lnTo>
                    <a:pt x="183" y="0"/>
                  </a:lnTo>
                  <a:lnTo>
                    <a:pt x="190" y="0"/>
                  </a:lnTo>
                  <a:lnTo>
                    <a:pt x="200" y="2"/>
                  </a:lnTo>
                  <a:lnTo>
                    <a:pt x="208" y="5"/>
                  </a:lnTo>
                  <a:lnTo>
                    <a:pt x="213" y="9"/>
                  </a:lnTo>
                  <a:lnTo>
                    <a:pt x="219" y="13"/>
                  </a:lnTo>
                  <a:lnTo>
                    <a:pt x="223" y="19"/>
                  </a:lnTo>
                  <a:lnTo>
                    <a:pt x="225" y="27"/>
                  </a:lnTo>
                  <a:lnTo>
                    <a:pt x="227" y="32"/>
                  </a:lnTo>
                  <a:lnTo>
                    <a:pt x="225" y="40"/>
                  </a:lnTo>
                  <a:lnTo>
                    <a:pt x="223" y="46"/>
                  </a:lnTo>
                  <a:lnTo>
                    <a:pt x="219" y="52"/>
                  </a:lnTo>
                  <a:lnTo>
                    <a:pt x="213" y="57"/>
                  </a:lnTo>
                  <a:lnTo>
                    <a:pt x="208" y="61"/>
                  </a:lnTo>
                  <a:lnTo>
                    <a:pt x="200" y="65"/>
                  </a:lnTo>
                  <a:lnTo>
                    <a:pt x="190" y="67"/>
                  </a:lnTo>
                  <a:lnTo>
                    <a:pt x="183" y="67"/>
                  </a:lnTo>
                  <a:lnTo>
                    <a:pt x="44" y="67"/>
                  </a:lnTo>
                  <a:lnTo>
                    <a:pt x="35" y="67"/>
                  </a:lnTo>
                  <a:lnTo>
                    <a:pt x="27" y="65"/>
                  </a:lnTo>
                  <a:lnTo>
                    <a:pt x="20" y="61"/>
                  </a:lnTo>
                  <a:lnTo>
                    <a:pt x="12" y="57"/>
                  </a:lnTo>
                  <a:lnTo>
                    <a:pt x="8" y="52"/>
                  </a:lnTo>
                  <a:lnTo>
                    <a:pt x="2" y="46"/>
                  </a:lnTo>
                  <a:lnTo>
                    <a:pt x="0" y="40"/>
                  </a:lnTo>
                  <a:lnTo>
                    <a:pt x="0" y="32"/>
                  </a:lnTo>
                  <a:lnTo>
                    <a:pt x="0" y="27"/>
                  </a:lnTo>
                  <a:lnTo>
                    <a:pt x="2" y="19"/>
                  </a:lnTo>
                  <a:lnTo>
                    <a:pt x="8" y="13"/>
                  </a:lnTo>
                  <a:lnTo>
                    <a:pt x="12" y="9"/>
                  </a:lnTo>
                  <a:lnTo>
                    <a:pt x="20" y="5"/>
                  </a:lnTo>
                  <a:lnTo>
                    <a:pt x="27" y="2"/>
                  </a:lnTo>
                  <a:lnTo>
                    <a:pt x="35" y="0"/>
                  </a:lnTo>
                  <a:lnTo>
                    <a:pt x="44" y="0"/>
                  </a:lnTo>
                  <a:close/>
                </a:path>
              </a:pathLst>
            </a:custGeom>
            <a:solidFill>
              <a:srgbClr val="AAA9A9"/>
            </a:solidFill>
            <a:ln w="9525">
              <a:noFill/>
              <a:round/>
              <a:headEnd/>
              <a:tailEnd/>
            </a:ln>
          </p:spPr>
          <p:txBody>
            <a:bodyPr/>
            <a:lstStyle/>
            <a:p>
              <a:endParaRPr lang="en-US"/>
            </a:p>
          </p:txBody>
        </p:sp>
        <p:sp>
          <p:nvSpPr>
            <p:cNvPr id="15469" name="Freeform 78"/>
            <p:cNvSpPr>
              <a:spLocks/>
            </p:cNvSpPr>
            <p:nvPr/>
          </p:nvSpPr>
          <p:spPr bwMode="auto">
            <a:xfrm>
              <a:off x="722" y="1930"/>
              <a:ext cx="355" cy="108"/>
            </a:xfrm>
            <a:custGeom>
              <a:avLst/>
              <a:gdLst>
                <a:gd name="T0" fmla="*/ 1293265 w 227"/>
                <a:gd name="T1" fmla="*/ 0 h 67"/>
                <a:gd name="T2" fmla="*/ 5350929 w 227"/>
                <a:gd name="T3" fmla="*/ 0 h 67"/>
                <a:gd name="T4" fmla="*/ 5557079 w 227"/>
                <a:gd name="T5" fmla="*/ 0 h 67"/>
                <a:gd name="T6" fmla="*/ 5854228 w 227"/>
                <a:gd name="T7" fmla="*/ 114554 h 67"/>
                <a:gd name="T8" fmla="*/ 6079067 w 227"/>
                <a:gd name="T9" fmla="*/ 297651 h 67"/>
                <a:gd name="T10" fmla="*/ 6241441 w 227"/>
                <a:gd name="T11" fmla="*/ 549067 h 67"/>
                <a:gd name="T12" fmla="*/ 6408397 w 227"/>
                <a:gd name="T13" fmla="*/ 773402 h 67"/>
                <a:gd name="T14" fmla="*/ 6540104 w 227"/>
                <a:gd name="T15" fmla="*/ 1138036 h 67"/>
                <a:gd name="T16" fmla="*/ 6584829 w 227"/>
                <a:gd name="T17" fmla="*/ 1603289 h 67"/>
                <a:gd name="T18" fmla="*/ 6645182 w 227"/>
                <a:gd name="T19" fmla="*/ 1895020 h 67"/>
                <a:gd name="T20" fmla="*/ 6645182 w 227"/>
                <a:gd name="T21" fmla="*/ 1895020 h 67"/>
                <a:gd name="T22" fmla="*/ 6584829 w 227"/>
                <a:gd name="T23" fmla="*/ 2331422 h 67"/>
                <a:gd name="T24" fmla="*/ 6540104 w 227"/>
                <a:gd name="T25" fmla="*/ 2688976 h 67"/>
                <a:gd name="T26" fmla="*/ 6408397 w 227"/>
                <a:gd name="T27" fmla="*/ 3054659 h 67"/>
                <a:gd name="T28" fmla="*/ 6241441 w 227"/>
                <a:gd name="T29" fmla="*/ 3353403 h 67"/>
                <a:gd name="T30" fmla="*/ 6079067 w 227"/>
                <a:gd name="T31" fmla="*/ 3579039 h 67"/>
                <a:gd name="T32" fmla="*/ 5854228 w 227"/>
                <a:gd name="T33" fmla="*/ 3810005 h 67"/>
                <a:gd name="T34" fmla="*/ 5557079 w 227"/>
                <a:gd name="T35" fmla="*/ 3924130 h 67"/>
                <a:gd name="T36" fmla="*/ 5350929 w 227"/>
                <a:gd name="T37" fmla="*/ 3924130 h 67"/>
                <a:gd name="T38" fmla="*/ 1293265 w 227"/>
                <a:gd name="T39" fmla="*/ 3924130 h 67"/>
                <a:gd name="T40" fmla="*/ 1026327 w 227"/>
                <a:gd name="T41" fmla="*/ 3924130 h 67"/>
                <a:gd name="T42" fmla="*/ 788194 w 227"/>
                <a:gd name="T43" fmla="*/ 3810005 h 67"/>
                <a:gd name="T44" fmla="*/ 572027 w 227"/>
                <a:gd name="T45" fmla="*/ 3579039 h 67"/>
                <a:gd name="T46" fmla="*/ 362796 w 227"/>
                <a:gd name="T47" fmla="*/ 3353403 h 67"/>
                <a:gd name="T48" fmla="*/ 233890 w 227"/>
                <a:gd name="T49" fmla="*/ 3054659 h 67"/>
                <a:gd name="T50" fmla="*/ 61151 w 227"/>
                <a:gd name="T51" fmla="*/ 2688976 h 67"/>
                <a:gd name="T52" fmla="*/ 0 w 227"/>
                <a:gd name="T53" fmla="*/ 2331422 h 67"/>
                <a:gd name="T54" fmla="*/ 0 w 227"/>
                <a:gd name="T55" fmla="*/ 1895020 h 67"/>
                <a:gd name="T56" fmla="*/ 0 w 227"/>
                <a:gd name="T57" fmla="*/ 1895020 h 67"/>
                <a:gd name="T58" fmla="*/ 0 w 227"/>
                <a:gd name="T59" fmla="*/ 1603289 h 67"/>
                <a:gd name="T60" fmla="*/ 61151 w 227"/>
                <a:gd name="T61" fmla="*/ 1138036 h 67"/>
                <a:gd name="T62" fmla="*/ 233890 w 227"/>
                <a:gd name="T63" fmla="*/ 773402 h 67"/>
                <a:gd name="T64" fmla="*/ 362796 w 227"/>
                <a:gd name="T65" fmla="*/ 549067 h 67"/>
                <a:gd name="T66" fmla="*/ 572027 w 227"/>
                <a:gd name="T67" fmla="*/ 297651 h 67"/>
                <a:gd name="T68" fmla="*/ 788194 w 227"/>
                <a:gd name="T69" fmla="*/ 114554 h 67"/>
                <a:gd name="T70" fmla="*/ 1026327 w 227"/>
                <a:gd name="T71" fmla="*/ 0 h 67"/>
                <a:gd name="T72" fmla="*/ 1293265 w 227"/>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7"/>
                <a:gd name="T112" fmla="*/ 0 h 67"/>
                <a:gd name="T113" fmla="*/ 227 w 227"/>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7" h="67">
                  <a:moveTo>
                    <a:pt x="44" y="0"/>
                  </a:moveTo>
                  <a:lnTo>
                    <a:pt x="183" y="0"/>
                  </a:lnTo>
                  <a:lnTo>
                    <a:pt x="190" y="0"/>
                  </a:lnTo>
                  <a:lnTo>
                    <a:pt x="200" y="2"/>
                  </a:lnTo>
                  <a:lnTo>
                    <a:pt x="208" y="5"/>
                  </a:lnTo>
                  <a:lnTo>
                    <a:pt x="213" y="9"/>
                  </a:lnTo>
                  <a:lnTo>
                    <a:pt x="219" y="13"/>
                  </a:lnTo>
                  <a:lnTo>
                    <a:pt x="223" y="19"/>
                  </a:lnTo>
                  <a:lnTo>
                    <a:pt x="225" y="27"/>
                  </a:lnTo>
                  <a:lnTo>
                    <a:pt x="227" y="32"/>
                  </a:lnTo>
                  <a:lnTo>
                    <a:pt x="225" y="40"/>
                  </a:lnTo>
                  <a:lnTo>
                    <a:pt x="223" y="46"/>
                  </a:lnTo>
                  <a:lnTo>
                    <a:pt x="219" y="52"/>
                  </a:lnTo>
                  <a:lnTo>
                    <a:pt x="213" y="57"/>
                  </a:lnTo>
                  <a:lnTo>
                    <a:pt x="208" y="61"/>
                  </a:lnTo>
                  <a:lnTo>
                    <a:pt x="200" y="65"/>
                  </a:lnTo>
                  <a:lnTo>
                    <a:pt x="190" y="67"/>
                  </a:lnTo>
                  <a:lnTo>
                    <a:pt x="183" y="67"/>
                  </a:lnTo>
                  <a:lnTo>
                    <a:pt x="44" y="67"/>
                  </a:lnTo>
                  <a:lnTo>
                    <a:pt x="35" y="67"/>
                  </a:lnTo>
                  <a:lnTo>
                    <a:pt x="27" y="65"/>
                  </a:lnTo>
                  <a:lnTo>
                    <a:pt x="20" y="61"/>
                  </a:lnTo>
                  <a:lnTo>
                    <a:pt x="12" y="57"/>
                  </a:lnTo>
                  <a:lnTo>
                    <a:pt x="8" y="52"/>
                  </a:lnTo>
                  <a:lnTo>
                    <a:pt x="2" y="46"/>
                  </a:lnTo>
                  <a:lnTo>
                    <a:pt x="0" y="40"/>
                  </a:lnTo>
                  <a:lnTo>
                    <a:pt x="0" y="32"/>
                  </a:lnTo>
                  <a:lnTo>
                    <a:pt x="0" y="27"/>
                  </a:lnTo>
                  <a:lnTo>
                    <a:pt x="2" y="19"/>
                  </a:lnTo>
                  <a:lnTo>
                    <a:pt x="8" y="13"/>
                  </a:lnTo>
                  <a:lnTo>
                    <a:pt x="12" y="9"/>
                  </a:lnTo>
                  <a:lnTo>
                    <a:pt x="20" y="5"/>
                  </a:lnTo>
                  <a:lnTo>
                    <a:pt x="27" y="2"/>
                  </a:lnTo>
                  <a:lnTo>
                    <a:pt x="35" y="0"/>
                  </a:lnTo>
                  <a:lnTo>
                    <a:pt x="44" y="0"/>
                  </a:lnTo>
                </a:path>
              </a:pathLst>
            </a:custGeom>
            <a:noFill/>
            <a:ln w="9525">
              <a:solidFill>
                <a:srgbClr val="1F1A17"/>
              </a:solidFill>
              <a:round/>
              <a:headEnd/>
              <a:tailEnd/>
            </a:ln>
          </p:spPr>
          <p:txBody>
            <a:bodyPr/>
            <a:lstStyle/>
            <a:p>
              <a:endParaRPr lang="en-US"/>
            </a:p>
          </p:txBody>
        </p:sp>
        <p:sp>
          <p:nvSpPr>
            <p:cNvPr id="15470" name="Freeform 79"/>
            <p:cNvSpPr>
              <a:spLocks/>
            </p:cNvSpPr>
            <p:nvPr/>
          </p:nvSpPr>
          <p:spPr bwMode="auto">
            <a:xfrm>
              <a:off x="1279" y="1902"/>
              <a:ext cx="354" cy="108"/>
            </a:xfrm>
            <a:custGeom>
              <a:avLst/>
              <a:gdLst>
                <a:gd name="T0" fmla="*/ 1336966 w 226"/>
                <a:gd name="T1" fmla="*/ 0 h 68"/>
                <a:gd name="T2" fmla="*/ 5524405 w 226"/>
                <a:gd name="T3" fmla="*/ 0 h 68"/>
                <a:gd name="T4" fmla="*/ 5836194 w 226"/>
                <a:gd name="T5" fmla="*/ 0 h 68"/>
                <a:gd name="T6" fmla="*/ 6058184 w 226"/>
                <a:gd name="T7" fmla="*/ 85971 h 68"/>
                <a:gd name="T8" fmla="*/ 6292563 w 226"/>
                <a:gd name="T9" fmla="*/ 264997 h 68"/>
                <a:gd name="T10" fmla="*/ 6533819 w 226"/>
                <a:gd name="T11" fmla="*/ 420878 h 68"/>
                <a:gd name="T12" fmla="*/ 6645922 w 226"/>
                <a:gd name="T13" fmla="*/ 582970 h 68"/>
                <a:gd name="T14" fmla="*/ 6813624 w 226"/>
                <a:gd name="T15" fmla="*/ 849298 h 68"/>
                <a:gd name="T16" fmla="*/ 6860828 w 226"/>
                <a:gd name="T17" fmla="*/ 1129427 h 68"/>
                <a:gd name="T18" fmla="*/ 6860828 w 226"/>
                <a:gd name="T19" fmla="*/ 1379876 h 68"/>
                <a:gd name="T20" fmla="*/ 6860828 w 226"/>
                <a:gd name="T21" fmla="*/ 1708269 h 68"/>
                <a:gd name="T22" fmla="*/ 6813624 w 226"/>
                <a:gd name="T23" fmla="*/ 1919830 h 68"/>
                <a:gd name="T24" fmla="*/ 6645922 w 226"/>
                <a:gd name="T25" fmla="*/ 2191568 h 68"/>
                <a:gd name="T26" fmla="*/ 6533819 w 226"/>
                <a:gd name="T27" fmla="*/ 2416126 h 68"/>
                <a:gd name="T28" fmla="*/ 6292563 w 226"/>
                <a:gd name="T29" fmla="*/ 2588275 h 68"/>
                <a:gd name="T30" fmla="*/ 6058184 w 226"/>
                <a:gd name="T31" fmla="*/ 2767109 h 68"/>
                <a:gd name="T32" fmla="*/ 5836194 w 226"/>
                <a:gd name="T33" fmla="*/ 2848970 h 68"/>
                <a:gd name="T34" fmla="*/ 5524405 w 226"/>
                <a:gd name="T35" fmla="*/ 2848970 h 68"/>
                <a:gd name="T36" fmla="*/ 1336966 w 226"/>
                <a:gd name="T37" fmla="*/ 2848970 h 68"/>
                <a:gd name="T38" fmla="*/ 1089307 w 226"/>
                <a:gd name="T39" fmla="*/ 2848970 h 68"/>
                <a:gd name="T40" fmla="*/ 792026 w 226"/>
                <a:gd name="T41" fmla="*/ 2767109 h 68"/>
                <a:gd name="T42" fmla="*/ 585884 w 226"/>
                <a:gd name="T43" fmla="*/ 2588275 h 68"/>
                <a:gd name="T44" fmla="*/ 391187 w 226"/>
                <a:gd name="T45" fmla="*/ 2416126 h 68"/>
                <a:gd name="T46" fmla="*/ 211470 w 226"/>
                <a:gd name="T47" fmla="*/ 2191568 h 68"/>
                <a:gd name="T48" fmla="*/ 101789 w 226"/>
                <a:gd name="T49" fmla="*/ 1919830 h 68"/>
                <a:gd name="T50" fmla="*/ 64984 w 226"/>
                <a:gd name="T51" fmla="*/ 1708269 h 68"/>
                <a:gd name="T52" fmla="*/ 0 w 226"/>
                <a:gd name="T53" fmla="*/ 1379876 h 68"/>
                <a:gd name="T54" fmla="*/ 64984 w 226"/>
                <a:gd name="T55" fmla="*/ 1129427 h 68"/>
                <a:gd name="T56" fmla="*/ 101789 w 226"/>
                <a:gd name="T57" fmla="*/ 849298 h 68"/>
                <a:gd name="T58" fmla="*/ 211470 w 226"/>
                <a:gd name="T59" fmla="*/ 582970 h 68"/>
                <a:gd name="T60" fmla="*/ 391187 w 226"/>
                <a:gd name="T61" fmla="*/ 420878 h 68"/>
                <a:gd name="T62" fmla="*/ 585884 w 226"/>
                <a:gd name="T63" fmla="*/ 264997 h 68"/>
                <a:gd name="T64" fmla="*/ 792026 w 226"/>
                <a:gd name="T65" fmla="*/ 85971 h 68"/>
                <a:gd name="T66" fmla="*/ 1089307 w 226"/>
                <a:gd name="T67" fmla="*/ 0 h 68"/>
                <a:gd name="T68" fmla="*/ 1336966 w 226"/>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8"/>
                <a:gd name="T107" fmla="*/ 226 w 226"/>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8">
                  <a:moveTo>
                    <a:pt x="44" y="0"/>
                  </a:moveTo>
                  <a:lnTo>
                    <a:pt x="182" y="0"/>
                  </a:lnTo>
                  <a:lnTo>
                    <a:pt x="192" y="0"/>
                  </a:lnTo>
                  <a:lnTo>
                    <a:pt x="199" y="2"/>
                  </a:lnTo>
                  <a:lnTo>
                    <a:pt x="207" y="6"/>
                  </a:lnTo>
                  <a:lnTo>
                    <a:pt x="215" y="10"/>
                  </a:lnTo>
                  <a:lnTo>
                    <a:pt x="219" y="14"/>
                  </a:lnTo>
                  <a:lnTo>
                    <a:pt x="224" y="20"/>
                  </a:lnTo>
                  <a:lnTo>
                    <a:pt x="226" y="27"/>
                  </a:lnTo>
                  <a:lnTo>
                    <a:pt x="226" y="33"/>
                  </a:lnTo>
                  <a:lnTo>
                    <a:pt x="226" y="41"/>
                  </a:lnTo>
                  <a:lnTo>
                    <a:pt x="224" y="46"/>
                  </a:lnTo>
                  <a:lnTo>
                    <a:pt x="219" y="52"/>
                  </a:lnTo>
                  <a:lnTo>
                    <a:pt x="215" y="58"/>
                  </a:lnTo>
                  <a:lnTo>
                    <a:pt x="207" y="62"/>
                  </a:lnTo>
                  <a:lnTo>
                    <a:pt x="199" y="66"/>
                  </a:lnTo>
                  <a:lnTo>
                    <a:pt x="192" y="68"/>
                  </a:lnTo>
                  <a:lnTo>
                    <a:pt x="182" y="68"/>
                  </a:lnTo>
                  <a:lnTo>
                    <a:pt x="44" y="68"/>
                  </a:lnTo>
                  <a:lnTo>
                    <a:pt x="36" y="68"/>
                  </a:lnTo>
                  <a:lnTo>
                    <a:pt x="26" y="66"/>
                  </a:lnTo>
                  <a:lnTo>
                    <a:pt x="19" y="62"/>
                  </a:lnTo>
                  <a:lnTo>
                    <a:pt x="13" y="58"/>
                  </a:lnTo>
                  <a:lnTo>
                    <a:pt x="7" y="52"/>
                  </a:lnTo>
                  <a:lnTo>
                    <a:pt x="3" y="46"/>
                  </a:lnTo>
                  <a:lnTo>
                    <a:pt x="2" y="41"/>
                  </a:lnTo>
                  <a:lnTo>
                    <a:pt x="0" y="33"/>
                  </a:lnTo>
                  <a:lnTo>
                    <a:pt x="2" y="27"/>
                  </a:lnTo>
                  <a:lnTo>
                    <a:pt x="3" y="20"/>
                  </a:lnTo>
                  <a:lnTo>
                    <a:pt x="7" y="14"/>
                  </a:lnTo>
                  <a:lnTo>
                    <a:pt x="13" y="10"/>
                  </a:lnTo>
                  <a:lnTo>
                    <a:pt x="19" y="6"/>
                  </a:lnTo>
                  <a:lnTo>
                    <a:pt x="26" y="2"/>
                  </a:lnTo>
                  <a:lnTo>
                    <a:pt x="36" y="0"/>
                  </a:lnTo>
                  <a:lnTo>
                    <a:pt x="44" y="0"/>
                  </a:lnTo>
                  <a:close/>
                </a:path>
              </a:pathLst>
            </a:custGeom>
            <a:solidFill>
              <a:srgbClr val="AAA9A9"/>
            </a:solidFill>
            <a:ln w="9525">
              <a:noFill/>
              <a:round/>
              <a:headEnd/>
              <a:tailEnd/>
            </a:ln>
          </p:spPr>
          <p:txBody>
            <a:bodyPr/>
            <a:lstStyle/>
            <a:p>
              <a:endParaRPr lang="en-US"/>
            </a:p>
          </p:txBody>
        </p:sp>
        <p:sp>
          <p:nvSpPr>
            <p:cNvPr id="15471" name="Freeform 80"/>
            <p:cNvSpPr>
              <a:spLocks/>
            </p:cNvSpPr>
            <p:nvPr/>
          </p:nvSpPr>
          <p:spPr bwMode="auto">
            <a:xfrm>
              <a:off x="1279" y="1902"/>
              <a:ext cx="354" cy="108"/>
            </a:xfrm>
            <a:custGeom>
              <a:avLst/>
              <a:gdLst>
                <a:gd name="T0" fmla="*/ 1336966 w 226"/>
                <a:gd name="T1" fmla="*/ 0 h 68"/>
                <a:gd name="T2" fmla="*/ 5524405 w 226"/>
                <a:gd name="T3" fmla="*/ 0 h 68"/>
                <a:gd name="T4" fmla="*/ 5836194 w 226"/>
                <a:gd name="T5" fmla="*/ 0 h 68"/>
                <a:gd name="T6" fmla="*/ 6058184 w 226"/>
                <a:gd name="T7" fmla="*/ 85971 h 68"/>
                <a:gd name="T8" fmla="*/ 6292563 w 226"/>
                <a:gd name="T9" fmla="*/ 264997 h 68"/>
                <a:gd name="T10" fmla="*/ 6533819 w 226"/>
                <a:gd name="T11" fmla="*/ 420878 h 68"/>
                <a:gd name="T12" fmla="*/ 6645922 w 226"/>
                <a:gd name="T13" fmla="*/ 582970 h 68"/>
                <a:gd name="T14" fmla="*/ 6813624 w 226"/>
                <a:gd name="T15" fmla="*/ 849298 h 68"/>
                <a:gd name="T16" fmla="*/ 6860828 w 226"/>
                <a:gd name="T17" fmla="*/ 1129427 h 68"/>
                <a:gd name="T18" fmla="*/ 6860828 w 226"/>
                <a:gd name="T19" fmla="*/ 1379876 h 68"/>
                <a:gd name="T20" fmla="*/ 6860828 w 226"/>
                <a:gd name="T21" fmla="*/ 1379876 h 68"/>
                <a:gd name="T22" fmla="*/ 6860828 w 226"/>
                <a:gd name="T23" fmla="*/ 1708269 h 68"/>
                <a:gd name="T24" fmla="*/ 6813624 w 226"/>
                <a:gd name="T25" fmla="*/ 1919830 h 68"/>
                <a:gd name="T26" fmla="*/ 6645922 w 226"/>
                <a:gd name="T27" fmla="*/ 2191568 h 68"/>
                <a:gd name="T28" fmla="*/ 6533819 w 226"/>
                <a:gd name="T29" fmla="*/ 2416126 h 68"/>
                <a:gd name="T30" fmla="*/ 6292563 w 226"/>
                <a:gd name="T31" fmla="*/ 2588275 h 68"/>
                <a:gd name="T32" fmla="*/ 6058184 w 226"/>
                <a:gd name="T33" fmla="*/ 2767109 h 68"/>
                <a:gd name="T34" fmla="*/ 5836194 w 226"/>
                <a:gd name="T35" fmla="*/ 2848970 h 68"/>
                <a:gd name="T36" fmla="*/ 5524405 w 226"/>
                <a:gd name="T37" fmla="*/ 2848970 h 68"/>
                <a:gd name="T38" fmla="*/ 1336966 w 226"/>
                <a:gd name="T39" fmla="*/ 2848970 h 68"/>
                <a:gd name="T40" fmla="*/ 1089307 w 226"/>
                <a:gd name="T41" fmla="*/ 2848970 h 68"/>
                <a:gd name="T42" fmla="*/ 792026 w 226"/>
                <a:gd name="T43" fmla="*/ 2767109 h 68"/>
                <a:gd name="T44" fmla="*/ 585884 w 226"/>
                <a:gd name="T45" fmla="*/ 2588275 h 68"/>
                <a:gd name="T46" fmla="*/ 391187 w 226"/>
                <a:gd name="T47" fmla="*/ 2416126 h 68"/>
                <a:gd name="T48" fmla="*/ 211470 w 226"/>
                <a:gd name="T49" fmla="*/ 2191568 h 68"/>
                <a:gd name="T50" fmla="*/ 101789 w 226"/>
                <a:gd name="T51" fmla="*/ 1919830 h 68"/>
                <a:gd name="T52" fmla="*/ 64984 w 226"/>
                <a:gd name="T53" fmla="*/ 1708269 h 68"/>
                <a:gd name="T54" fmla="*/ 0 w 226"/>
                <a:gd name="T55" fmla="*/ 1379876 h 68"/>
                <a:gd name="T56" fmla="*/ 0 w 226"/>
                <a:gd name="T57" fmla="*/ 1379876 h 68"/>
                <a:gd name="T58" fmla="*/ 64984 w 226"/>
                <a:gd name="T59" fmla="*/ 1129427 h 68"/>
                <a:gd name="T60" fmla="*/ 101789 w 226"/>
                <a:gd name="T61" fmla="*/ 849298 h 68"/>
                <a:gd name="T62" fmla="*/ 211470 w 226"/>
                <a:gd name="T63" fmla="*/ 582970 h 68"/>
                <a:gd name="T64" fmla="*/ 391187 w 226"/>
                <a:gd name="T65" fmla="*/ 420878 h 68"/>
                <a:gd name="T66" fmla="*/ 585884 w 226"/>
                <a:gd name="T67" fmla="*/ 264997 h 68"/>
                <a:gd name="T68" fmla="*/ 792026 w 226"/>
                <a:gd name="T69" fmla="*/ 85971 h 68"/>
                <a:gd name="T70" fmla="*/ 1089307 w 226"/>
                <a:gd name="T71" fmla="*/ 0 h 68"/>
                <a:gd name="T72" fmla="*/ 1336966 w 226"/>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8"/>
                <a:gd name="T113" fmla="*/ 226 w 226"/>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8">
                  <a:moveTo>
                    <a:pt x="44" y="0"/>
                  </a:moveTo>
                  <a:lnTo>
                    <a:pt x="182" y="0"/>
                  </a:lnTo>
                  <a:lnTo>
                    <a:pt x="192" y="0"/>
                  </a:lnTo>
                  <a:lnTo>
                    <a:pt x="199" y="2"/>
                  </a:lnTo>
                  <a:lnTo>
                    <a:pt x="207" y="6"/>
                  </a:lnTo>
                  <a:lnTo>
                    <a:pt x="215" y="10"/>
                  </a:lnTo>
                  <a:lnTo>
                    <a:pt x="219" y="14"/>
                  </a:lnTo>
                  <a:lnTo>
                    <a:pt x="224" y="20"/>
                  </a:lnTo>
                  <a:lnTo>
                    <a:pt x="226" y="27"/>
                  </a:lnTo>
                  <a:lnTo>
                    <a:pt x="226" y="33"/>
                  </a:lnTo>
                  <a:lnTo>
                    <a:pt x="226" y="41"/>
                  </a:lnTo>
                  <a:lnTo>
                    <a:pt x="224" y="46"/>
                  </a:lnTo>
                  <a:lnTo>
                    <a:pt x="219" y="52"/>
                  </a:lnTo>
                  <a:lnTo>
                    <a:pt x="215" y="58"/>
                  </a:lnTo>
                  <a:lnTo>
                    <a:pt x="207" y="62"/>
                  </a:lnTo>
                  <a:lnTo>
                    <a:pt x="199" y="66"/>
                  </a:lnTo>
                  <a:lnTo>
                    <a:pt x="192" y="68"/>
                  </a:lnTo>
                  <a:lnTo>
                    <a:pt x="182" y="68"/>
                  </a:lnTo>
                  <a:lnTo>
                    <a:pt x="44" y="68"/>
                  </a:lnTo>
                  <a:lnTo>
                    <a:pt x="36" y="68"/>
                  </a:lnTo>
                  <a:lnTo>
                    <a:pt x="26" y="66"/>
                  </a:lnTo>
                  <a:lnTo>
                    <a:pt x="19" y="62"/>
                  </a:lnTo>
                  <a:lnTo>
                    <a:pt x="13" y="58"/>
                  </a:lnTo>
                  <a:lnTo>
                    <a:pt x="7" y="52"/>
                  </a:lnTo>
                  <a:lnTo>
                    <a:pt x="3" y="46"/>
                  </a:lnTo>
                  <a:lnTo>
                    <a:pt x="2" y="41"/>
                  </a:lnTo>
                  <a:lnTo>
                    <a:pt x="0" y="33"/>
                  </a:lnTo>
                  <a:lnTo>
                    <a:pt x="2" y="27"/>
                  </a:lnTo>
                  <a:lnTo>
                    <a:pt x="3" y="20"/>
                  </a:lnTo>
                  <a:lnTo>
                    <a:pt x="7" y="14"/>
                  </a:lnTo>
                  <a:lnTo>
                    <a:pt x="13" y="10"/>
                  </a:lnTo>
                  <a:lnTo>
                    <a:pt x="19" y="6"/>
                  </a:lnTo>
                  <a:lnTo>
                    <a:pt x="26" y="2"/>
                  </a:lnTo>
                  <a:lnTo>
                    <a:pt x="36" y="0"/>
                  </a:lnTo>
                  <a:lnTo>
                    <a:pt x="44" y="0"/>
                  </a:lnTo>
                </a:path>
              </a:pathLst>
            </a:custGeom>
            <a:noFill/>
            <a:ln w="9525">
              <a:solidFill>
                <a:srgbClr val="1F1A17"/>
              </a:solidFill>
              <a:round/>
              <a:headEnd/>
              <a:tailEnd/>
            </a:ln>
          </p:spPr>
          <p:txBody>
            <a:bodyPr/>
            <a:lstStyle/>
            <a:p>
              <a:endParaRPr lang="en-US"/>
            </a:p>
          </p:txBody>
        </p:sp>
        <p:sp>
          <p:nvSpPr>
            <p:cNvPr id="15472" name="Freeform 81"/>
            <p:cNvSpPr>
              <a:spLocks/>
            </p:cNvSpPr>
            <p:nvPr/>
          </p:nvSpPr>
          <p:spPr bwMode="auto">
            <a:xfrm>
              <a:off x="715" y="2378"/>
              <a:ext cx="353" cy="111"/>
            </a:xfrm>
            <a:custGeom>
              <a:avLst/>
              <a:gdLst>
                <a:gd name="T0" fmla="*/ 1262392 w 226"/>
                <a:gd name="T1" fmla="*/ 0 h 69"/>
                <a:gd name="T2" fmla="*/ 5183443 w 226"/>
                <a:gd name="T3" fmla="*/ 0 h 69"/>
                <a:gd name="T4" fmla="*/ 5476077 w 226"/>
                <a:gd name="T5" fmla="*/ 110162 h 69"/>
                <a:gd name="T6" fmla="*/ 5671179 w 226"/>
                <a:gd name="T7" fmla="*/ 219281 h 69"/>
                <a:gd name="T8" fmla="*/ 5891214 w 226"/>
                <a:gd name="T9" fmla="*/ 352756 h 69"/>
                <a:gd name="T10" fmla="*/ 6065611 w 226"/>
                <a:gd name="T11" fmla="*/ 567477 h 69"/>
                <a:gd name="T12" fmla="*/ 6222490 w 226"/>
                <a:gd name="T13" fmla="*/ 845344 h 69"/>
                <a:gd name="T14" fmla="*/ 6325641 w 226"/>
                <a:gd name="T15" fmla="*/ 1186863 h 69"/>
                <a:gd name="T16" fmla="*/ 6380690 w 226"/>
                <a:gd name="T17" fmla="*/ 1498115 h 69"/>
                <a:gd name="T18" fmla="*/ 6433962 w 226"/>
                <a:gd name="T19" fmla="*/ 1951365 h 69"/>
                <a:gd name="T20" fmla="*/ 6380690 w 226"/>
                <a:gd name="T21" fmla="*/ 2238886 h 69"/>
                <a:gd name="T22" fmla="*/ 6325641 w 226"/>
                <a:gd name="T23" fmla="*/ 2679615 h 69"/>
                <a:gd name="T24" fmla="*/ 6222490 w 226"/>
                <a:gd name="T25" fmla="*/ 3030499 h 69"/>
                <a:gd name="T26" fmla="*/ 6065611 w 226"/>
                <a:gd name="T27" fmla="*/ 3248701 h 69"/>
                <a:gd name="T28" fmla="*/ 5891214 w 226"/>
                <a:gd name="T29" fmla="*/ 3519289 h 69"/>
                <a:gd name="T30" fmla="*/ 5671179 w 226"/>
                <a:gd name="T31" fmla="*/ 3669190 h 69"/>
                <a:gd name="T32" fmla="*/ 5476077 w 226"/>
                <a:gd name="T33" fmla="*/ 3770252 h 69"/>
                <a:gd name="T34" fmla="*/ 5183443 w 226"/>
                <a:gd name="T35" fmla="*/ 3876973 h 69"/>
                <a:gd name="T36" fmla="*/ 1262392 w 226"/>
                <a:gd name="T37" fmla="*/ 3876973 h 69"/>
                <a:gd name="T38" fmla="*/ 969555 w 226"/>
                <a:gd name="T39" fmla="*/ 3770252 h 69"/>
                <a:gd name="T40" fmla="*/ 746231 w 226"/>
                <a:gd name="T41" fmla="*/ 3669190 h 69"/>
                <a:gd name="T42" fmla="*/ 544642 w 226"/>
                <a:gd name="T43" fmla="*/ 3519289 h 69"/>
                <a:gd name="T44" fmla="*/ 359104 w 226"/>
                <a:gd name="T45" fmla="*/ 3248701 h 69"/>
                <a:gd name="T46" fmla="*/ 201536 w 226"/>
                <a:gd name="T47" fmla="*/ 3030499 h 69"/>
                <a:gd name="T48" fmla="*/ 91505 w 226"/>
                <a:gd name="T49" fmla="*/ 2679615 h 69"/>
                <a:gd name="T50" fmla="*/ 0 w 226"/>
                <a:gd name="T51" fmla="*/ 2238886 h 69"/>
                <a:gd name="T52" fmla="*/ 0 w 226"/>
                <a:gd name="T53" fmla="*/ 1951365 h 69"/>
                <a:gd name="T54" fmla="*/ 0 w 226"/>
                <a:gd name="T55" fmla="*/ 1498115 h 69"/>
                <a:gd name="T56" fmla="*/ 91505 w 226"/>
                <a:gd name="T57" fmla="*/ 1186863 h 69"/>
                <a:gd name="T58" fmla="*/ 201536 w 226"/>
                <a:gd name="T59" fmla="*/ 845344 h 69"/>
                <a:gd name="T60" fmla="*/ 359104 w 226"/>
                <a:gd name="T61" fmla="*/ 567477 h 69"/>
                <a:gd name="T62" fmla="*/ 544642 w 226"/>
                <a:gd name="T63" fmla="*/ 352756 h 69"/>
                <a:gd name="T64" fmla="*/ 746231 w 226"/>
                <a:gd name="T65" fmla="*/ 219281 h 69"/>
                <a:gd name="T66" fmla="*/ 969555 w 226"/>
                <a:gd name="T67" fmla="*/ 110162 h 69"/>
                <a:gd name="T68" fmla="*/ 1262392 w 226"/>
                <a:gd name="T69" fmla="*/ 0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9"/>
                <a:gd name="T107" fmla="*/ 226 w 22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9">
                  <a:moveTo>
                    <a:pt x="44" y="0"/>
                  </a:moveTo>
                  <a:lnTo>
                    <a:pt x="182" y="0"/>
                  </a:lnTo>
                  <a:lnTo>
                    <a:pt x="192" y="2"/>
                  </a:lnTo>
                  <a:lnTo>
                    <a:pt x="199" y="4"/>
                  </a:lnTo>
                  <a:lnTo>
                    <a:pt x="207" y="6"/>
                  </a:lnTo>
                  <a:lnTo>
                    <a:pt x="213" y="10"/>
                  </a:lnTo>
                  <a:lnTo>
                    <a:pt x="218" y="15"/>
                  </a:lnTo>
                  <a:lnTo>
                    <a:pt x="222" y="21"/>
                  </a:lnTo>
                  <a:lnTo>
                    <a:pt x="224" y="27"/>
                  </a:lnTo>
                  <a:lnTo>
                    <a:pt x="226" y="35"/>
                  </a:lnTo>
                  <a:lnTo>
                    <a:pt x="224" y="40"/>
                  </a:lnTo>
                  <a:lnTo>
                    <a:pt x="222" y="48"/>
                  </a:lnTo>
                  <a:lnTo>
                    <a:pt x="218" y="54"/>
                  </a:lnTo>
                  <a:lnTo>
                    <a:pt x="213" y="58"/>
                  </a:lnTo>
                  <a:lnTo>
                    <a:pt x="207" y="63"/>
                  </a:lnTo>
                  <a:lnTo>
                    <a:pt x="199" y="65"/>
                  </a:lnTo>
                  <a:lnTo>
                    <a:pt x="192" y="67"/>
                  </a:lnTo>
                  <a:lnTo>
                    <a:pt x="182" y="69"/>
                  </a:lnTo>
                  <a:lnTo>
                    <a:pt x="44" y="69"/>
                  </a:lnTo>
                  <a:lnTo>
                    <a:pt x="34" y="67"/>
                  </a:lnTo>
                  <a:lnTo>
                    <a:pt x="26" y="65"/>
                  </a:lnTo>
                  <a:lnTo>
                    <a:pt x="19" y="63"/>
                  </a:lnTo>
                  <a:lnTo>
                    <a:pt x="13" y="58"/>
                  </a:lnTo>
                  <a:lnTo>
                    <a:pt x="7" y="54"/>
                  </a:lnTo>
                  <a:lnTo>
                    <a:pt x="3" y="48"/>
                  </a:lnTo>
                  <a:lnTo>
                    <a:pt x="0" y="40"/>
                  </a:lnTo>
                  <a:lnTo>
                    <a:pt x="0" y="35"/>
                  </a:lnTo>
                  <a:lnTo>
                    <a:pt x="0" y="27"/>
                  </a:lnTo>
                  <a:lnTo>
                    <a:pt x="3" y="21"/>
                  </a:lnTo>
                  <a:lnTo>
                    <a:pt x="7" y="15"/>
                  </a:lnTo>
                  <a:lnTo>
                    <a:pt x="13" y="10"/>
                  </a:lnTo>
                  <a:lnTo>
                    <a:pt x="19" y="6"/>
                  </a:lnTo>
                  <a:lnTo>
                    <a:pt x="26" y="4"/>
                  </a:lnTo>
                  <a:lnTo>
                    <a:pt x="34" y="2"/>
                  </a:lnTo>
                  <a:lnTo>
                    <a:pt x="44" y="0"/>
                  </a:lnTo>
                  <a:close/>
                </a:path>
              </a:pathLst>
            </a:custGeom>
            <a:solidFill>
              <a:srgbClr val="AAA9A9"/>
            </a:solidFill>
            <a:ln w="9525">
              <a:noFill/>
              <a:round/>
              <a:headEnd/>
              <a:tailEnd/>
            </a:ln>
          </p:spPr>
          <p:txBody>
            <a:bodyPr/>
            <a:lstStyle/>
            <a:p>
              <a:endParaRPr lang="en-US"/>
            </a:p>
          </p:txBody>
        </p:sp>
        <p:sp>
          <p:nvSpPr>
            <p:cNvPr id="15473" name="Freeform 82"/>
            <p:cNvSpPr>
              <a:spLocks/>
            </p:cNvSpPr>
            <p:nvPr/>
          </p:nvSpPr>
          <p:spPr bwMode="auto">
            <a:xfrm>
              <a:off x="715" y="2378"/>
              <a:ext cx="353" cy="111"/>
            </a:xfrm>
            <a:custGeom>
              <a:avLst/>
              <a:gdLst>
                <a:gd name="T0" fmla="*/ 1262392 w 226"/>
                <a:gd name="T1" fmla="*/ 0 h 69"/>
                <a:gd name="T2" fmla="*/ 5183443 w 226"/>
                <a:gd name="T3" fmla="*/ 0 h 69"/>
                <a:gd name="T4" fmla="*/ 5476077 w 226"/>
                <a:gd name="T5" fmla="*/ 110162 h 69"/>
                <a:gd name="T6" fmla="*/ 5671179 w 226"/>
                <a:gd name="T7" fmla="*/ 219281 h 69"/>
                <a:gd name="T8" fmla="*/ 5891214 w 226"/>
                <a:gd name="T9" fmla="*/ 352756 h 69"/>
                <a:gd name="T10" fmla="*/ 6065611 w 226"/>
                <a:gd name="T11" fmla="*/ 567477 h 69"/>
                <a:gd name="T12" fmla="*/ 6222490 w 226"/>
                <a:gd name="T13" fmla="*/ 845344 h 69"/>
                <a:gd name="T14" fmla="*/ 6325641 w 226"/>
                <a:gd name="T15" fmla="*/ 1186863 h 69"/>
                <a:gd name="T16" fmla="*/ 6380690 w 226"/>
                <a:gd name="T17" fmla="*/ 1498115 h 69"/>
                <a:gd name="T18" fmla="*/ 6433962 w 226"/>
                <a:gd name="T19" fmla="*/ 1951365 h 69"/>
                <a:gd name="T20" fmla="*/ 6433962 w 226"/>
                <a:gd name="T21" fmla="*/ 1951365 h 69"/>
                <a:gd name="T22" fmla="*/ 6380690 w 226"/>
                <a:gd name="T23" fmla="*/ 2238886 h 69"/>
                <a:gd name="T24" fmla="*/ 6325641 w 226"/>
                <a:gd name="T25" fmla="*/ 2679615 h 69"/>
                <a:gd name="T26" fmla="*/ 6222490 w 226"/>
                <a:gd name="T27" fmla="*/ 3030499 h 69"/>
                <a:gd name="T28" fmla="*/ 6065611 w 226"/>
                <a:gd name="T29" fmla="*/ 3248701 h 69"/>
                <a:gd name="T30" fmla="*/ 5891214 w 226"/>
                <a:gd name="T31" fmla="*/ 3519289 h 69"/>
                <a:gd name="T32" fmla="*/ 5671179 w 226"/>
                <a:gd name="T33" fmla="*/ 3669190 h 69"/>
                <a:gd name="T34" fmla="*/ 5476077 w 226"/>
                <a:gd name="T35" fmla="*/ 3770252 h 69"/>
                <a:gd name="T36" fmla="*/ 5183443 w 226"/>
                <a:gd name="T37" fmla="*/ 3876973 h 69"/>
                <a:gd name="T38" fmla="*/ 1262392 w 226"/>
                <a:gd name="T39" fmla="*/ 3876973 h 69"/>
                <a:gd name="T40" fmla="*/ 969555 w 226"/>
                <a:gd name="T41" fmla="*/ 3770252 h 69"/>
                <a:gd name="T42" fmla="*/ 746231 w 226"/>
                <a:gd name="T43" fmla="*/ 3669190 h 69"/>
                <a:gd name="T44" fmla="*/ 544642 w 226"/>
                <a:gd name="T45" fmla="*/ 3519289 h 69"/>
                <a:gd name="T46" fmla="*/ 359104 w 226"/>
                <a:gd name="T47" fmla="*/ 3248701 h 69"/>
                <a:gd name="T48" fmla="*/ 201536 w 226"/>
                <a:gd name="T49" fmla="*/ 3030499 h 69"/>
                <a:gd name="T50" fmla="*/ 91505 w 226"/>
                <a:gd name="T51" fmla="*/ 2679615 h 69"/>
                <a:gd name="T52" fmla="*/ 0 w 226"/>
                <a:gd name="T53" fmla="*/ 2238886 h 69"/>
                <a:gd name="T54" fmla="*/ 0 w 226"/>
                <a:gd name="T55" fmla="*/ 1951365 h 69"/>
                <a:gd name="T56" fmla="*/ 0 w 226"/>
                <a:gd name="T57" fmla="*/ 1951365 h 69"/>
                <a:gd name="T58" fmla="*/ 0 w 226"/>
                <a:gd name="T59" fmla="*/ 1498115 h 69"/>
                <a:gd name="T60" fmla="*/ 91505 w 226"/>
                <a:gd name="T61" fmla="*/ 1186863 h 69"/>
                <a:gd name="T62" fmla="*/ 201536 w 226"/>
                <a:gd name="T63" fmla="*/ 845344 h 69"/>
                <a:gd name="T64" fmla="*/ 359104 w 226"/>
                <a:gd name="T65" fmla="*/ 567477 h 69"/>
                <a:gd name="T66" fmla="*/ 544642 w 226"/>
                <a:gd name="T67" fmla="*/ 352756 h 69"/>
                <a:gd name="T68" fmla="*/ 746231 w 226"/>
                <a:gd name="T69" fmla="*/ 219281 h 69"/>
                <a:gd name="T70" fmla="*/ 969555 w 226"/>
                <a:gd name="T71" fmla="*/ 110162 h 69"/>
                <a:gd name="T72" fmla="*/ 1262392 w 226"/>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9"/>
                <a:gd name="T113" fmla="*/ 226 w 22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9">
                  <a:moveTo>
                    <a:pt x="44" y="0"/>
                  </a:moveTo>
                  <a:lnTo>
                    <a:pt x="182" y="0"/>
                  </a:lnTo>
                  <a:lnTo>
                    <a:pt x="192" y="2"/>
                  </a:lnTo>
                  <a:lnTo>
                    <a:pt x="199" y="4"/>
                  </a:lnTo>
                  <a:lnTo>
                    <a:pt x="207" y="6"/>
                  </a:lnTo>
                  <a:lnTo>
                    <a:pt x="213" y="10"/>
                  </a:lnTo>
                  <a:lnTo>
                    <a:pt x="218" y="15"/>
                  </a:lnTo>
                  <a:lnTo>
                    <a:pt x="222" y="21"/>
                  </a:lnTo>
                  <a:lnTo>
                    <a:pt x="224" y="27"/>
                  </a:lnTo>
                  <a:lnTo>
                    <a:pt x="226" y="35"/>
                  </a:lnTo>
                  <a:lnTo>
                    <a:pt x="224" y="40"/>
                  </a:lnTo>
                  <a:lnTo>
                    <a:pt x="222" y="48"/>
                  </a:lnTo>
                  <a:lnTo>
                    <a:pt x="218" y="54"/>
                  </a:lnTo>
                  <a:lnTo>
                    <a:pt x="213" y="58"/>
                  </a:lnTo>
                  <a:lnTo>
                    <a:pt x="207" y="63"/>
                  </a:lnTo>
                  <a:lnTo>
                    <a:pt x="199" y="65"/>
                  </a:lnTo>
                  <a:lnTo>
                    <a:pt x="192" y="67"/>
                  </a:lnTo>
                  <a:lnTo>
                    <a:pt x="182" y="69"/>
                  </a:lnTo>
                  <a:lnTo>
                    <a:pt x="44" y="69"/>
                  </a:lnTo>
                  <a:lnTo>
                    <a:pt x="34" y="67"/>
                  </a:lnTo>
                  <a:lnTo>
                    <a:pt x="26" y="65"/>
                  </a:lnTo>
                  <a:lnTo>
                    <a:pt x="19" y="63"/>
                  </a:lnTo>
                  <a:lnTo>
                    <a:pt x="13" y="58"/>
                  </a:lnTo>
                  <a:lnTo>
                    <a:pt x="7" y="54"/>
                  </a:lnTo>
                  <a:lnTo>
                    <a:pt x="3" y="48"/>
                  </a:lnTo>
                  <a:lnTo>
                    <a:pt x="0" y="40"/>
                  </a:lnTo>
                  <a:lnTo>
                    <a:pt x="0" y="35"/>
                  </a:lnTo>
                  <a:lnTo>
                    <a:pt x="0" y="27"/>
                  </a:lnTo>
                  <a:lnTo>
                    <a:pt x="3" y="21"/>
                  </a:lnTo>
                  <a:lnTo>
                    <a:pt x="7" y="15"/>
                  </a:lnTo>
                  <a:lnTo>
                    <a:pt x="13" y="10"/>
                  </a:lnTo>
                  <a:lnTo>
                    <a:pt x="19" y="6"/>
                  </a:lnTo>
                  <a:lnTo>
                    <a:pt x="26" y="4"/>
                  </a:lnTo>
                  <a:lnTo>
                    <a:pt x="34" y="2"/>
                  </a:lnTo>
                  <a:lnTo>
                    <a:pt x="44" y="0"/>
                  </a:lnTo>
                </a:path>
              </a:pathLst>
            </a:custGeom>
            <a:noFill/>
            <a:ln w="9525">
              <a:solidFill>
                <a:srgbClr val="1F1A17"/>
              </a:solidFill>
              <a:round/>
              <a:headEnd/>
              <a:tailEnd/>
            </a:ln>
          </p:spPr>
          <p:txBody>
            <a:bodyPr/>
            <a:lstStyle/>
            <a:p>
              <a:endParaRPr lang="en-US"/>
            </a:p>
          </p:txBody>
        </p:sp>
        <p:sp>
          <p:nvSpPr>
            <p:cNvPr id="15474" name="Freeform 83"/>
            <p:cNvSpPr>
              <a:spLocks/>
            </p:cNvSpPr>
            <p:nvPr/>
          </p:nvSpPr>
          <p:spPr bwMode="auto">
            <a:xfrm>
              <a:off x="219" y="2145"/>
              <a:ext cx="353" cy="107"/>
            </a:xfrm>
            <a:custGeom>
              <a:avLst/>
              <a:gdLst>
                <a:gd name="T0" fmla="*/ 1262392 w 226"/>
                <a:gd name="T1" fmla="*/ 0 h 67"/>
                <a:gd name="T2" fmla="*/ 5183443 w 226"/>
                <a:gd name="T3" fmla="*/ 0 h 67"/>
                <a:gd name="T4" fmla="*/ 5476077 w 226"/>
                <a:gd name="T5" fmla="*/ 0 h 67"/>
                <a:gd name="T6" fmla="*/ 5671179 w 226"/>
                <a:gd name="T7" fmla="*/ 96342 h 67"/>
                <a:gd name="T8" fmla="*/ 5891214 w 226"/>
                <a:gd name="T9" fmla="*/ 306038 h 67"/>
                <a:gd name="T10" fmla="*/ 6125978 w 226"/>
                <a:gd name="T11" fmla="*/ 488747 h 67"/>
                <a:gd name="T12" fmla="*/ 6231396 w 226"/>
                <a:gd name="T13" fmla="*/ 708193 h 67"/>
                <a:gd name="T14" fmla="*/ 6380690 w 226"/>
                <a:gd name="T15" fmla="*/ 1000835 h 67"/>
                <a:gd name="T16" fmla="*/ 6433962 w 226"/>
                <a:gd name="T17" fmla="*/ 1283976 h 67"/>
                <a:gd name="T18" fmla="*/ 6433962 w 226"/>
                <a:gd name="T19" fmla="*/ 1584186 h 67"/>
                <a:gd name="T20" fmla="*/ 6433962 w 226"/>
                <a:gd name="T21" fmla="*/ 1896321 h 67"/>
                <a:gd name="T22" fmla="*/ 6380690 w 226"/>
                <a:gd name="T23" fmla="*/ 2182364 h 67"/>
                <a:gd name="T24" fmla="*/ 6231396 w 226"/>
                <a:gd name="T25" fmla="*/ 2470751 h 67"/>
                <a:gd name="T26" fmla="*/ 6125978 w 226"/>
                <a:gd name="T27" fmla="*/ 2771260 h 67"/>
                <a:gd name="T28" fmla="*/ 5891214 w 226"/>
                <a:gd name="T29" fmla="*/ 2884553 h 67"/>
                <a:gd name="T30" fmla="*/ 5671179 w 226"/>
                <a:gd name="T31" fmla="*/ 3088832 h 67"/>
                <a:gd name="T32" fmla="*/ 5476077 w 226"/>
                <a:gd name="T33" fmla="*/ 3179212 h 67"/>
                <a:gd name="T34" fmla="*/ 5183443 w 226"/>
                <a:gd name="T35" fmla="*/ 3179212 h 67"/>
                <a:gd name="T36" fmla="*/ 1262392 w 226"/>
                <a:gd name="T37" fmla="*/ 3179212 h 67"/>
                <a:gd name="T38" fmla="*/ 1014038 w 226"/>
                <a:gd name="T39" fmla="*/ 3179212 h 67"/>
                <a:gd name="T40" fmla="*/ 767984 w 226"/>
                <a:gd name="T41" fmla="*/ 3088832 h 67"/>
                <a:gd name="T42" fmla="*/ 544642 w 226"/>
                <a:gd name="T43" fmla="*/ 2884553 h 67"/>
                <a:gd name="T44" fmla="*/ 359104 w 226"/>
                <a:gd name="T45" fmla="*/ 2771260 h 67"/>
                <a:gd name="T46" fmla="*/ 201536 w 226"/>
                <a:gd name="T47" fmla="*/ 2470751 h 67"/>
                <a:gd name="T48" fmla="*/ 91505 w 226"/>
                <a:gd name="T49" fmla="*/ 2182364 h 67"/>
                <a:gd name="T50" fmla="*/ 58584 w 226"/>
                <a:gd name="T51" fmla="*/ 1896321 h 67"/>
                <a:gd name="T52" fmla="*/ 0 w 226"/>
                <a:gd name="T53" fmla="*/ 1584186 h 67"/>
                <a:gd name="T54" fmla="*/ 58584 w 226"/>
                <a:gd name="T55" fmla="*/ 1283976 h 67"/>
                <a:gd name="T56" fmla="*/ 91505 w 226"/>
                <a:gd name="T57" fmla="*/ 1000835 h 67"/>
                <a:gd name="T58" fmla="*/ 201536 w 226"/>
                <a:gd name="T59" fmla="*/ 708193 h 67"/>
                <a:gd name="T60" fmla="*/ 359104 w 226"/>
                <a:gd name="T61" fmla="*/ 488747 h 67"/>
                <a:gd name="T62" fmla="*/ 544642 w 226"/>
                <a:gd name="T63" fmla="*/ 306038 h 67"/>
                <a:gd name="T64" fmla="*/ 767984 w 226"/>
                <a:gd name="T65" fmla="*/ 96342 h 67"/>
                <a:gd name="T66" fmla="*/ 1014038 w 226"/>
                <a:gd name="T67" fmla="*/ 0 h 67"/>
                <a:gd name="T68" fmla="*/ 1262392 w 226"/>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7"/>
                <a:gd name="T107" fmla="*/ 226 w 226"/>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7">
                  <a:moveTo>
                    <a:pt x="44" y="0"/>
                  </a:moveTo>
                  <a:lnTo>
                    <a:pt x="182" y="0"/>
                  </a:lnTo>
                  <a:lnTo>
                    <a:pt x="192" y="0"/>
                  </a:lnTo>
                  <a:lnTo>
                    <a:pt x="199" y="2"/>
                  </a:lnTo>
                  <a:lnTo>
                    <a:pt x="207" y="6"/>
                  </a:lnTo>
                  <a:lnTo>
                    <a:pt x="215" y="10"/>
                  </a:lnTo>
                  <a:lnTo>
                    <a:pt x="219" y="15"/>
                  </a:lnTo>
                  <a:lnTo>
                    <a:pt x="224" y="21"/>
                  </a:lnTo>
                  <a:lnTo>
                    <a:pt x="226" y="27"/>
                  </a:lnTo>
                  <a:lnTo>
                    <a:pt x="226" y="33"/>
                  </a:lnTo>
                  <a:lnTo>
                    <a:pt x="226" y="40"/>
                  </a:lnTo>
                  <a:lnTo>
                    <a:pt x="224" y="46"/>
                  </a:lnTo>
                  <a:lnTo>
                    <a:pt x="219" y="52"/>
                  </a:lnTo>
                  <a:lnTo>
                    <a:pt x="215" y="58"/>
                  </a:lnTo>
                  <a:lnTo>
                    <a:pt x="207" y="61"/>
                  </a:lnTo>
                  <a:lnTo>
                    <a:pt x="199" y="65"/>
                  </a:lnTo>
                  <a:lnTo>
                    <a:pt x="192" y="67"/>
                  </a:lnTo>
                  <a:lnTo>
                    <a:pt x="182" y="67"/>
                  </a:lnTo>
                  <a:lnTo>
                    <a:pt x="44" y="67"/>
                  </a:lnTo>
                  <a:lnTo>
                    <a:pt x="36" y="67"/>
                  </a:lnTo>
                  <a:lnTo>
                    <a:pt x="27" y="65"/>
                  </a:lnTo>
                  <a:lnTo>
                    <a:pt x="19" y="61"/>
                  </a:lnTo>
                  <a:lnTo>
                    <a:pt x="13" y="58"/>
                  </a:lnTo>
                  <a:lnTo>
                    <a:pt x="7" y="52"/>
                  </a:lnTo>
                  <a:lnTo>
                    <a:pt x="3" y="46"/>
                  </a:lnTo>
                  <a:lnTo>
                    <a:pt x="2" y="40"/>
                  </a:lnTo>
                  <a:lnTo>
                    <a:pt x="0" y="33"/>
                  </a:lnTo>
                  <a:lnTo>
                    <a:pt x="2" y="27"/>
                  </a:lnTo>
                  <a:lnTo>
                    <a:pt x="3" y="21"/>
                  </a:lnTo>
                  <a:lnTo>
                    <a:pt x="7" y="15"/>
                  </a:lnTo>
                  <a:lnTo>
                    <a:pt x="13" y="10"/>
                  </a:lnTo>
                  <a:lnTo>
                    <a:pt x="19" y="6"/>
                  </a:lnTo>
                  <a:lnTo>
                    <a:pt x="27" y="2"/>
                  </a:lnTo>
                  <a:lnTo>
                    <a:pt x="36" y="0"/>
                  </a:lnTo>
                  <a:lnTo>
                    <a:pt x="44" y="0"/>
                  </a:lnTo>
                  <a:close/>
                </a:path>
              </a:pathLst>
            </a:custGeom>
            <a:solidFill>
              <a:srgbClr val="AAA9A9"/>
            </a:solidFill>
            <a:ln w="9525">
              <a:noFill/>
              <a:round/>
              <a:headEnd/>
              <a:tailEnd/>
            </a:ln>
          </p:spPr>
          <p:txBody>
            <a:bodyPr/>
            <a:lstStyle/>
            <a:p>
              <a:endParaRPr lang="en-US"/>
            </a:p>
          </p:txBody>
        </p:sp>
        <p:sp>
          <p:nvSpPr>
            <p:cNvPr id="15475" name="Freeform 84"/>
            <p:cNvSpPr>
              <a:spLocks/>
            </p:cNvSpPr>
            <p:nvPr/>
          </p:nvSpPr>
          <p:spPr bwMode="auto">
            <a:xfrm>
              <a:off x="219" y="2145"/>
              <a:ext cx="353" cy="107"/>
            </a:xfrm>
            <a:custGeom>
              <a:avLst/>
              <a:gdLst>
                <a:gd name="T0" fmla="*/ 1262392 w 226"/>
                <a:gd name="T1" fmla="*/ 0 h 67"/>
                <a:gd name="T2" fmla="*/ 5183443 w 226"/>
                <a:gd name="T3" fmla="*/ 0 h 67"/>
                <a:gd name="T4" fmla="*/ 5476077 w 226"/>
                <a:gd name="T5" fmla="*/ 0 h 67"/>
                <a:gd name="T6" fmla="*/ 5671179 w 226"/>
                <a:gd name="T7" fmla="*/ 96342 h 67"/>
                <a:gd name="T8" fmla="*/ 5891214 w 226"/>
                <a:gd name="T9" fmla="*/ 306038 h 67"/>
                <a:gd name="T10" fmla="*/ 6125978 w 226"/>
                <a:gd name="T11" fmla="*/ 488747 h 67"/>
                <a:gd name="T12" fmla="*/ 6231396 w 226"/>
                <a:gd name="T13" fmla="*/ 708193 h 67"/>
                <a:gd name="T14" fmla="*/ 6380690 w 226"/>
                <a:gd name="T15" fmla="*/ 1000835 h 67"/>
                <a:gd name="T16" fmla="*/ 6433962 w 226"/>
                <a:gd name="T17" fmla="*/ 1283976 h 67"/>
                <a:gd name="T18" fmla="*/ 6433962 w 226"/>
                <a:gd name="T19" fmla="*/ 1584186 h 67"/>
                <a:gd name="T20" fmla="*/ 6433962 w 226"/>
                <a:gd name="T21" fmla="*/ 1584186 h 67"/>
                <a:gd name="T22" fmla="*/ 6433962 w 226"/>
                <a:gd name="T23" fmla="*/ 1896321 h 67"/>
                <a:gd name="T24" fmla="*/ 6380690 w 226"/>
                <a:gd name="T25" fmla="*/ 2182364 h 67"/>
                <a:gd name="T26" fmla="*/ 6231396 w 226"/>
                <a:gd name="T27" fmla="*/ 2470751 h 67"/>
                <a:gd name="T28" fmla="*/ 6125978 w 226"/>
                <a:gd name="T29" fmla="*/ 2771260 h 67"/>
                <a:gd name="T30" fmla="*/ 5891214 w 226"/>
                <a:gd name="T31" fmla="*/ 2884553 h 67"/>
                <a:gd name="T32" fmla="*/ 5671179 w 226"/>
                <a:gd name="T33" fmla="*/ 3088832 h 67"/>
                <a:gd name="T34" fmla="*/ 5476077 w 226"/>
                <a:gd name="T35" fmla="*/ 3179212 h 67"/>
                <a:gd name="T36" fmla="*/ 5183443 w 226"/>
                <a:gd name="T37" fmla="*/ 3179212 h 67"/>
                <a:gd name="T38" fmla="*/ 1262392 w 226"/>
                <a:gd name="T39" fmla="*/ 3179212 h 67"/>
                <a:gd name="T40" fmla="*/ 1014038 w 226"/>
                <a:gd name="T41" fmla="*/ 3179212 h 67"/>
                <a:gd name="T42" fmla="*/ 767984 w 226"/>
                <a:gd name="T43" fmla="*/ 3088832 h 67"/>
                <a:gd name="T44" fmla="*/ 544642 w 226"/>
                <a:gd name="T45" fmla="*/ 2884553 h 67"/>
                <a:gd name="T46" fmla="*/ 359104 w 226"/>
                <a:gd name="T47" fmla="*/ 2771260 h 67"/>
                <a:gd name="T48" fmla="*/ 201536 w 226"/>
                <a:gd name="T49" fmla="*/ 2470751 h 67"/>
                <a:gd name="T50" fmla="*/ 91505 w 226"/>
                <a:gd name="T51" fmla="*/ 2182364 h 67"/>
                <a:gd name="T52" fmla="*/ 58584 w 226"/>
                <a:gd name="T53" fmla="*/ 1896321 h 67"/>
                <a:gd name="T54" fmla="*/ 0 w 226"/>
                <a:gd name="T55" fmla="*/ 1584186 h 67"/>
                <a:gd name="T56" fmla="*/ 0 w 226"/>
                <a:gd name="T57" fmla="*/ 1584186 h 67"/>
                <a:gd name="T58" fmla="*/ 58584 w 226"/>
                <a:gd name="T59" fmla="*/ 1283976 h 67"/>
                <a:gd name="T60" fmla="*/ 91505 w 226"/>
                <a:gd name="T61" fmla="*/ 1000835 h 67"/>
                <a:gd name="T62" fmla="*/ 201536 w 226"/>
                <a:gd name="T63" fmla="*/ 708193 h 67"/>
                <a:gd name="T64" fmla="*/ 359104 w 226"/>
                <a:gd name="T65" fmla="*/ 488747 h 67"/>
                <a:gd name="T66" fmla="*/ 544642 w 226"/>
                <a:gd name="T67" fmla="*/ 306038 h 67"/>
                <a:gd name="T68" fmla="*/ 767984 w 226"/>
                <a:gd name="T69" fmla="*/ 96342 h 67"/>
                <a:gd name="T70" fmla="*/ 1014038 w 226"/>
                <a:gd name="T71" fmla="*/ 0 h 67"/>
                <a:gd name="T72" fmla="*/ 1262392 w 226"/>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7"/>
                <a:gd name="T113" fmla="*/ 226 w 22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7">
                  <a:moveTo>
                    <a:pt x="44" y="0"/>
                  </a:moveTo>
                  <a:lnTo>
                    <a:pt x="182" y="0"/>
                  </a:lnTo>
                  <a:lnTo>
                    <a:pt x="192" y="0"/>
                  </a:lnTo>
                  <a:lnTo>
                    <a:pt x="199" y="2"/>
                  </a:lnTo>
                  <a:lnTo>
                    <a:pt x="207" y="6"/>
                  </a:lnTo>
                  <a:lnTo>
                    <a:pt x="215" y="10"/>
                  </a:lnTo>
                  <a:lnTo>
                    <a:pt x="219" y="15"/>
                  </a:lnTo>
                  <a:lnTo>
                    <a:pt x="224" y="21"/>
                  </a:lnTo>
                  <a:lnTo>
                    <a:pt x="226" y="27"/>
                  </a:lnTo>
                  <a:lnTo>
                    <a:pt x="226" y="33"/>
                  </a:lnTo>
                  <a:lnTo>
                    <a:pt x="226" y="40"/>
                  </a:lnTo>
                  <a:lnTo>
                    <a:pt x="224" y="46"/>
                  </a:lnTo>
                  <a:lnTo>
                    <a:pt x="219" y="52"/>
                  </a:lnTo>
                  <a:lnTo>
                    <a:pt x="215" y="58"/>
                  </a:lnTo>
                  <a:lnTo>
                    <a:pt x="207" y="61"/>
                  </a:lnTo>
                  <a:lnTo>
                    <a:pt x="199" y="65"/>
                  </a:lnTo>
                  <a:lnTo>
                    <a:pt x="192" y="67"/>
                  </a:lnTo>
                  <a:lnTo>
                    <a:pt x="182" y="67"/>
                  </a:lnTo>
                  <a:lnTo>
                    <a:pt x="44" y="67"/>
                  </a:lnTo>
                  <a:lnTo>
                    <a:pt x="36" y="67"/>
                  </a:lnTo>
                  <a:lnTo>
                    <a:pt x="27" y="65"/>
                  </a:lnTo>
                  <a:lnTo>
                    <a:pt x="19" y="61"/>
                  </a:lnTo>
                  <a:lnTo>
                    <a:pt x="13" y="58"/>
                  </a:lnTo>
                  <a:lnTo>
                    <a:pt x="7" y="52"/>
                  </a:lnTo>
                  <a:lnTo>
                    <a:pt x="3" y="46"/>
                  </a:lnTo>
                  <a:lnTo>
                    <a:pt x="2" y="40"/>
                  </a:lnTo>
                  <a:lnTo>
                    <a:pt x="0" y="33"/>
                  </a:lnTo>
                  <a:lnTo>
                    <a:pt x="2" y="27"/>
                  </a:lnTo>
                  <a:lnTo>
                    <a:pt x="3" y="21"/>
                  </a:lnTo>
                  <a:lnTo>
                    <a:pt x="7" y="15"/>
                  </a:lnTo>
                  <a:lnTo>
                    <a:pt x="13" y="10"/>
                  </a:lnTo>
                  <a:lnTo>
                    <a:pt x="19" y="6"/>
                  </a:lnTo>
                  <a:lnTo>
                    <a:pt x="27" y="2"/>
                  </a:lnTo>
                  <a:lnTo>
                    <a:pt x="36" y="0"/>
                  </a:lnTo>
                  <a:lnTo>
                    <a:pt x="44" y="0"/>
                  </a:lnTo>
                </a:path>
              </a:pathLst>
            </a:custGeom>
            <a:noFill/>
            <a:ln w="9525">
              <a:solidFill>
                <a:srgbClr val="1F1A17"/>
              </a:solidFill>
              <a:round/>
              <a:headEnd/>
              <a:tailEnd/>
            </a:ln>
          </p:spPr>
          <p:txBody>
            <a:bodyPr/>
            <a:lstStyle/>
            <a:p>
              <a:endParaRPr lang="en-US"/>
            </a:p>
          </p:txBody>
        </p:sp>
        <p:sp>
          <p:nvSpPr>
            <p:cNvPr id="15476" name="Freeform 85"/>
            <p:cNvSpPr>
              <a:spLocks/>
            </p:cNvSpPr>
            <p:nvPr/>
          </p:nvSpPr>
          <p:spPr bwMode="auto">
            <a:xfrm>
              <a:off x="216" y="2608"/>
              <a:ext cx="353" cy="111"/>
            </a:xfrm>
            <a:custGeom>
              <a:avLst/>
              <a:gdLst>
                <a:gd name="T0" fmla="*/ 1262392 w 226"/>
                <a:gd name="T1" fmla="*/ 0 h 69"/>
                <a:gd name="T2" fmla="*/ 5183443 w 226"/>
                <a:gd name="T3" fmla="*/ 0 h 69"/>
                <a:gd name="T4" fmla="*/ 5413861 w 226"/>
                <a:gd name="T5" fmla="*/ 110162 h 69"/>
                <a:gd name="T6" fmla="*/ 5671179 w 226"/>
                <a:gd name="T7" fmla="*/ 219281 h 69"/>
                <a:gd name="T8" fmla="*/ 5891214 w 226"/>
                <a:gd name="T9" fmla="*/ 352756 h 69"/>
                <a:gd name="T10" fmla="*/ 6065611 w 226"/>
                <a:gd name="T11" fmla="*/ 567477 h 69"/>
                <a:gd name="T12" fmla="*/ 6231396 w 226"/>
                <a:gd name="T13" fmla="*/ 845344 h 69"/>
                <a:gd name="T14" fmla="*/ 6349617 w 226"/>
                <a:gd name="T15" fmla="*/ 1186863 h 69"/>
                <a:gd name="T16" fmla="*/ 6380690 w 226"/>
                <a:gd name="T17" fmla="*/ 1498115 h 69"/>
                <a:gd name="T18" fmla="*/ 6433962 w 226"/>
                <a:gd name="T19" fmla="*/ 1951365 h 69"/>
                <a:gd name="T20" fmla="*/ 6380690 w 226"/>
                <a:gd name="T21" fmla="*/ 2362490 h 69"/>
                <a:gd name="T22" fmla="*/ 6349617 w 226"/>
                <a:gd name="T23" fmla="*/ 2679615 h 69"/>
                <a:gd name="T24" fmla="*/ 6231396 w 226"/>
                <a:gd name="T25" fmla="*/ 3030499 h 69"/>
                <a:gd name="T26" fmla="*/ 6065611 w 226"/>
                <a:gd name="T27" fmla="*/ 3248701 h 69"/>
                <a:gd name="T28" fmla="*/ 5891214 w 226"/>
                <a:gd name="T29" fmla="*/ 3519289 h 69"/>
                <a:gd name="T30" fmla="*/ 5671179 w 226"/>
                <a:gd name="T31" fmla="*/ 3669190 h 69"/>
                <a:gd name="T32" fmla="*/ 5413861 w 226"/>
                <a:gd name="T33" fmla="*/ 3770252 h 69"/>
                <a:gd name="T34" fmla="*/ 5183443 w 226"/>
                <a:gd name="T35" fmla="*/ 3876973 h 69"/>
                <a:gd name="T36" fmla="*/ 1262392 w 226"/>
                <a:gd name="T37" fmla="*/ 3876973 h 69"/>
                <a:gd name="T38" fmla="*/ 969555 w 226"/>
                <a:gd name="T39" fmla="*/ 3770252 h 69"/>
                <a:gd name="T40" fmla="*/ 767984 w 226"/>
                <a:gd name="T41" fmla="*/ 3669190 h 69"/>
                <a:gd name="T42" fmla="*/ 544642 w 226"/>
                <a:gd name="T43" fmla="*/ 3519289 h 69"/>
                <a:gd name="T44" fmla="*/ 314789 w 226"/>
                <a:gd name="T45" fmla="*/ 3248701 h 69"/>
                <a:gd name="T46" fmla="*/ 201536 w 226"/>
                <a:gd name="T47" fmla="*/ 3030499 h 69"/>
                <a:gd name="T48" fmla="*/ 104290 w 226"/>
                <a:gd name="T49" fmla="*/ 2679615 h 69"/>
                <a:gd name="T50" fmla="*/ 0 w 226"/>
                <a:gd name="T51" fmla="*/ 2362490 h 69"/>
                <a:gd name="T52" fmla="*/ 0 w 226"/>
                <a:gd name="T53" fmla="*/ 1951365 h 69"/>
                <a:gd name="T54" fmla="*/ 0 w 226"/>
                <a:gd name="T55" fmla="*/ 1498115 h 69"/>
                <a:gd name="T56" fmla="*/ 104290 w 226"/>
                <a:gd name="T57" fmla="*/ 1186863 h 69"/>
                <a:gd name="T58" fmla="*/ 201536 w 226"/>
                <a:gd name="T59" fmla="*/ 845344 h 69"/>
                <a:gd name="T60" fmla="*/ 314789 w 226"/>
                <a:gd name="T61" fmla="*/ 567477 h 69"/>
                <a:gd name="T62" fmla="*/ 544642 w 226"/>
                <a:gd name="T63" fmla="*/ 352756 h 69"/>
                <a:gd name="T64" fmla="*/ 767984 w 226"/>
                <a:gd name="T65" fmla="*/ 219281 h 69"/>
                <a:gd name="T66" fmla="*/ 969555 w 226"/>
                <a:gd name="T67" fmla="*/ 110162 h 69"/>
                <a:gd name="T68" fmla="*/ 1262392 w 226"/>
                <a:gd name="T69" fmla="*/ 0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9"/>
                <a:gd name="T107" fmla="*/ 226 w 22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9">
                  <a:moveTo>
                    <a:pt x="44" y="0"/>
                  </a:moveTo>
                  <a:lnTo>
                    <a:pt x="182" y="0"/>
                  </a:lnTo>
                  <a:lnTo>
                    <a:pt x="190" y="2"/>
                  </a:lnTo>
                  <a:lnTo>
                    <a:pt x="199" y="4"/>
                  </a:lnTo>
                  <a:lnTo>
                    <a:pt x="207" y="6"/>
                  </a:lnTo>
                  <a:lnTo>
                    <a:pt x="213" y="10"/>
                  </a:lnTo>
                  <a:lnTo>
                    <a:pt x="219" y="15"/>
                  </a:lnTo>
                  <a:lnTo>
                    <a:pt x="223" y="21"/>
                  </a:lnTo>
                  <a:lnTo>
                    <a:pt x="224" y="27"/>
                  </a:lnTo>
                  <a:lnTo>
                    <a:pt x="226" y="35"/>
                  </a:lnTo>
                  <a:lnTo>
                    <a:pt x="224" y="42"/>
                  </a:lnTo>
                  <a:lnTo>
                    <a:pt x="223" y="48"/>
                  </a:lnTo>
                  <a:lnTo>
                    <a:pt x="219" y="54"/>
                  </a:lnTo>
                  <a:lnTo>
                    <a:pt x="213" y="58"/>
                  </a:lnTo>
                  <a:lnTo>
                    <a:pt x="207" y="63"/>
                  </a:lnTo>
                  <a:lnTo>
                    <a:pt x="199" y="65"/>
                  </a:lnTo>
                  <a:lnTo>
                    <a:pt x="190" y="67"/>
                  </a:lnTo>
                  <a:lnTo>
                    <a:pt x="182" y="69"/>
                  </a:lnTo>
                  <a:lnTo>
                    <a:pt x="44" y="69"/>
                  </a:lnTo>
                  <a:lnTo>
                    <a:pt x="34" y="67"/>
                  </a:lnTo>
                  <a:lnTo>
                    <a:pt x="27" y="65"/>
                  </a:lnTo>
                  <a:lnTo>
                    <a:pt x="19" y="63"/>
                  </a:lnTo>
                  <a:lnTo>
                    <a:pt x="11" y="58"/>
                  </a:lnTo>
                  <a:lnTo>
                    <a:pt x="7" y="54"/>
                  </a:lnTo>
                  <a:lnTo>
                    <a:pt x="4" y="48"/>
                  </a:lnTo>
                  <a:lnTo>
                    <a:pt x="0" y="42"/>
                  </a:lnTo>
                  <a:lnTo>
                    <a:pt x="0" y="35"/>
                  </a:lnTo>
                  <a:lnTo>
                    <a:pt x="0" y="27"/>
                  </a:lnTo>
                  <a:lnTo>
                    <a:pt x="4" y="21"/>
                  </a:lnTo>
                  <a:lnTo>
                    <a:pt x="7" y="15"/>
                  </a:lnTo>
                  <a:lnTo>
                    <a:pt x="11" y="10"/>
                  </a:lnTo>
                  <a:lnTo>
                    <a:pt x="19" y="6"/>
                  </a:lnTo>
                  <a:lnTo>
                    <a:pt x="27" y="4"/>
                  </a:lnTo>
                  <a:lnTo>
                    <a:pt x="34" y="2"/>
                  </a:lnTo>
                  <a:lnTo>
                    <a:pt x="44" y="0"/>
                  </a:lnTo>
                  <a:close/>
                </a:path>
              </a:pathLst>
            </a:custGeom>
            <a:solidFill>
              <a:srgbClr val="AAA9A9"/>
            </a:solidFill>
            <a:ln w="9525">
              <a:noFill/>
              <a:round/>
              <a:headEnd/>
              <a:tailEnd/>
            </a:ln>
          </p:spPr>
          <p:txBody>
            <a:bodyPr/>
            <a:lstStyle/>
            <a:p>
              <a:endParaRPr lang="en-US"/>
            </a:p>
          </p:txBody>
        </p:sp>
        <p:sp>
          <p:nvSpPr>
            <p:cNvPr id="15477" name="Freeform 86"/>
            <p:cNvSpPr>
              <a:spLocks/>
            </p:cNvSpPr>
            <p:nvPr/>
          </p:nvSpPr>
          <p:spPr bwMode="auto">
            <a:xfrm>
              <a:off x="216" y="2608"/>
              <a:ext cx="353" cy="111"/>
            </a:xfrm>
            <a:custGeom>
              <a:avLst/>
              <a:gdLst>
                <a:gd name="T0" fmla="*/ 1262392 w 226"/>
                <a:gd name="T1" fmla="*/ 0 h 69"/>
                <a:gd name="T2" fmla="*/ 5183443 w 226"/>
                <a:gd name="T3" fmla="*/ 0 h 69"/>
                <a:gd name="T4" fmla="*/ 5413861 w 226"/>
                <a:gd name="T5" fmla="*/ 110162 h 69"/>
                <a:gd name="T6" fmla="*/ 5671179 w 226"/>
                <a:gd name="T7" fmla="*/ 219281 h 69"/>
                <a:gd name="T8" fmla="*/ 5891214 w 226"/>
                <a:gd name="T9" fmla="*/ 352756 h 69"/>
                <a:gd name="T10" fmla="*/ 6065611 w 226"/>
                <a:gd name="T11" fmla="*/ 567477 h 69"/>
                <a:gd name="T12" fmla="*/ 6231396 w 226"/>
                <a:gd name="T13" fmla="*/ 845344 h 69"/>
                <a:gd name="T14" fmla="*/ 6349617 w 226"/>
                <a:gd name="T15" fmla="*/ 1186863 h 69"/>
                <a:gd name="T16" fmla="*/ 6380690 w 226"/>
                <a:gd name="T17" fmla="*/ 1498115 h 69"/>
                <a:gd name="T18" fmla="*/ 6433962 w 226"/>
                <a:gd name="T19" fmla="*/ 1951365 h 69"/>
                <a:gd name="T20" fmla="*/ 6433962 w 226"/>
                <a:gd name="T21" fmla="*/ 1951365 h 69"/>
                <a:gd name="T22" fmla="*/ 6380690 w 226"/>
                <a:gd name="T23" fmla="*/ 2362490 h 69"/>
                <a:gd name="T24" fmla="*/ 6349617 w 226"/>
                <a:gd name="T25" fmla="*/ 2679615 h 69"/>
                <a:gd name="T26" fmla="*/ 6231396 w 226"/>
                <a:gd name="T27" fmla="*/ 3030499 h 69"/>
                <a:gd name="T28" fmla="*/ 6065611 w 226"/>
                <a:gd name="T29" fmla="*/ 3248701 h 69"/>
                <a:gd name="T30" fmla="*/ 5891214 w 226"/>
                <a:gd name="T31" fmla="*/ 3519289 h 69"/>
                <a:gd name="T32" fmla="*/ 5671179 w 226"/>
                <a:gd name="T33" fmla="*/ 3669190 h 69"/>
                <a:gd name="T34" fmla="*/ 5413861 w 226"/>
                <a:gd name="T35" fmla="*/ 3770252 h 69"/>
                <a:gd name="T36" fmla="*/ 5183443 w 226"/>
                <a:gd name="T37" fmla="*/ 3876973 h 69"/>
                <a:gd name="T38" fmla="*/ 1262392 w 226"/>
                <a:gd name="T39" fmla="*/ 3876973 h 69"/>
                <a:gd name="T40" fmla="*/ 969555 w 226"/>
                <a:gd name="T41" fmla="*/ 3770252 h 69"/>
                <a:gd name="T42" fmla="*/ 767984 w 226"/>
                <a:gd name="T43" fmla="*/ 3669190 h 69"/>
                <a:gd name="T44" fmla="*/ 544642 w 226"/>
                <a:gd name="T45" fmla="*/ 3519289 h 69"/>
                <a:gd name="T46" fmla="*/ 314789 w 226"/>
                <a:gd name="T47" fmla="*/ 3248701 h 69"/>
                <a:gd name="T48" fmla="*/ 201536 w 226"/>
                <a:gd name="T49" fmla="*/ 3030499 h 69"/>
                <a:gd name="T50" fmla="*/ 104290 w 226"/>
                <a:gd name="T51" fmla="*/ 2679615 h 69"/>
                <a:gd name="T52" fmla="*/ 0 w 226"/>
                <a:gd name="T53" fmla="*/ 2362490 h 69"/>
                <a:gd name="T54" fmla="*/ 0 w 226"/>
                <a:gd name="T55" fmla="*/ 1951365 h 69"/>
                <a:gd name="T56" fmla="*/ 0 w 226"/>
                <a:gd name="T57" fmla="*/ 1951365 h 69"/>
                <a:gd name="T58" fmla="*/ 0 w 226"/>
                <a:gd name="T59" fmla="*/ 1498115 h 69"/>
                <a:gd name="T60" fmla="*/ 104290 w 226"/>
                <a:gd name="T61" fmla="*/ 1186863 h 69"/>
                <a:gd name="T62" fmla="*/ 201536 w 226"/>
                <a:gd name="T63" fmla="*/ 845344 h 69"/>
                <a:gd name="T64" fmla="*/ 314789 w 226"/>
                <a:gd name="T65" fmla="*/ 567477 h 69"/>
                <a:gd name="T66" fmla="*/ 544642 w 226"/>
                <a:gd name="T67" fmla="*/ 352756 h 69"/>
                <a:gd name="T68" fmla="*/ 767984 w 226"/>
                <a:gd name="T69" fmla="*/ 219281 h 69"/>
                <a:gd name="T70" fmla="*/ 969555 w 226"/>
                <a:gd name="T71" fmla="*/ 110162 h 69"/>
                <a:gd name="T72" fmla="*/ 1262392 w 226"/>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9"/>
                <a:gd name="T113" fmla="*/ 226 w 22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9">
                  <a:moveTo>
                    <a:pt x="44" y="0"/>
                  </a:moveTo>
                  <a:lnTo>
                    <a:pt x="182" y="0"/>
                  </a:lnTo>
                  <a:lnTo>
                    <a:pt x="190" y="2"/>
                  </a:lnTo>
                  <a:lnTo>
                    <a:pt x="199" y="4"/>
                  </a:lnTo>
                  <a:lnTo>
                    <a:pt x="207" y="6"/>
                  </a:lnTo>
                  <a:lnTo>
                    <a:pt x="213" y="10"/>
                  </a:lnTo>
                  <a:lnTo>
                    <a:pt x="219" y="15"/>
                  </a:lnTo>
                  <a:lnTo>
                    <a:pt x="223" y="21"/>
                  </a:lnTo>
                  <a:lnTo>
                    <a:pt x="224" y="27"/>
                  </a:lnTo>
                  <a:lnTo>
                    <a:pt x="226" y="35"/>
                  </a:lnTo>
                  <a:lnTo>
                    <a:pt x="224" y="42"/>
                  </a:lnTo>
                  <a:lnTo>
                    <a:pt x="223" y="48"/>
                  </a:lnTo>
                  <a:lnTo>
                    <a:pt x="219" y="54"/>
                  </a:lnTo>
                  <a:lnTo>
                    <a:pt x="213" y="58"/>
                  </a:lnTo>
                  <a:lnTo>
                    <a:pt x="207" y="63"/>
                  </a:lnTo>
                  <a:lnTo>
                    <a:pt x="199" y="65"/>
                  </a:lnTo>
                  <a:lnTo>
                    <a:pt x="190" y="67"/>
                  </a:lnTo>
                  <a:lnTo>
                    <a:pt x="182" y="69"/>
                  </a:lnTo>
                  <a:lnTo>
                    <a:pt x="44" y="69"/>
                  </a:lnTo>
                  <a:lnTo>
                    <a:pt x="34" y="67"/>
                  </a:lnTo>
                  <a:lnTo>
                    <a:pt x="27" y="65"/>
                  </a:lnTo>
                  <a:lnTo>
                    <a:pt x="19" y="63"/>
                  </a:lnTo>
                  <a:lnTo>
                    <a:pt x="11" y="58"/>
                  </a:lnTo>
                  <a:lnTo>
                    <a:pt x="7" y="54"/>
                  </a:lnTo>
                  <a:lnTo>
                    <a:pt x="4" y="48"/>
                  </a:lnTo>
                  <a:lnTo>
                    <a:pt x="0" y="42"/>
                  </a:lnTo>
                  <a:lnTo>
                    <a:pt x="0" y="35"/>
                  </a:lnTo>
                  <a:lnTo>
                    <a:pt x="0" y="27"/>
                  </a:lnTo>
                  <a:lnTo>
                    <a:pt x="4" y="21"/>
                  </a:lnTo>
                  <a:lnTo>
                    <a:pt x="7" y="15"/>
                  </a:lnTo>
                  <a:lnTo>
                    <a:pt x="11" y="10"/>
                  </a:lnTo>
                  <a:lnTo>
                    <a:pt x="19" y="6"/>
                  </a:lnTo>
                  <a:lnTo>
                    <a:pt x="27" y="4"/>
                  </a:lnTo>
                  <a:lnTo>
                    <a:pt x="34" y="2"/>
                  </a:lnTo>
                  <a:lnTo>
                    <a:pt x="44" y="0"/>
                  </a:lnTo>
                </a:path>
              </a:pathLst>
            </a:custGeom>
            <a:noFill/>
            <a:ln w="9525">
              <a:solidFill>
                <a:srgbClr val="1F1A17"/>
              </a:solidFill>
              <a:round/>
              <a:headEnd/>
              <a:tailEnd/>
            </a:ln>
          </p:spPr>
          <p:txBody>
            <a:bodyPr/>
            <a:lstStyle/>
            <a:p>
              <a:endParaRPr lang="en-US"/>
            </a:p>
          </p:txBody>
        </p:sp>
        <p:sp>
          <p:nvSpPr>
            <p:cNvPr id="15478" name="Freeform 87"/>
            <p:cNvSpPr>
              <a:spLocks/>
            </p:cNvSpPr>
            <p:nvPr/>
          </p:nvSpPr>
          <p:spPr bwMode="auto">
            <a:xfrm>
              <a:off x="377" y="976"/>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solidFill>
              <a:srgbClr val="AAA9A9"/>
            </a:solidFill>
            <a:ln w="9525">
              <a:noFill/>
              <a:round/>
              <a:headEnd/>
              <a:tailEnd/>
            </a:ln>
          </p:spPr>
          <p:txBody>
            <a:bodyPr/>
            <a:lstStyle/>
            <a:p>
              <a:endParaRPr lang="en-US"/>
            </a:p>
          </p:txBody>
        </p:sp>
        <p:sp>
          <p:nvSpPr>
            <p:cNvPr id="15479" name="Freeform 88"/>
            <p:cNvSpPr>
              <a:spLocks/>
            </p:cNvSpPr>
            <p:nvPr/>
          </p:nvSpPr>
          <p:spPr bwMode="auto">
            <a:xfrm>
              <a:off x="377" y="976"/>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noFill/>
            <a:ln w="9525">
              <a:solidFill>
                <a:srgbClr val="1F1A17"/>
              </a:solidFill>
              <a:round/>
              <a:headEnd/>
              <a:tailEnd/>
            </a:ln>
          </p:spPr>
          <p:txBody>
            <a:bodyPr/>
            <a:lstStyle/>
            <a:p>
              <a:endParaRPr lang="en-US"/>
            </a:p>
          </p:txBody>
        </p:sp>
        <p:sp>
          <p:nvSpPr>
            <p:cNvPr id="15480" name="Line 89"/>
            <p:cNvSpPr>
              <a:spLocks noChangeShapeType="1"/>
            </p:cNvSpPr>
            <p:nvPr/>
          </p:nvSpPr>
          <p:spPr bwMode="auto">
            <a:xfrm flipV="1">
              <a:off x="396" y="987"/>
              <a:ext cx="23" cy="34"/>
            </a:xfrm>
            <a:prstGeom prst="line">
              <a:avLst/>
            </a:prstGeom>
            <a:noFill/>
            <a:ln w="6350">
              <a:solidFill>
                <a:srgbClr val="1F1A17"/>
              </a:solidFill>
              <a:round/>
              <a:headEnd/>
              <a:tailEnd/>
            </a:ln>
          </p:spPr>
          <p:txBody>
            <a:bodyPr/>
            <a:lstStyle/>
            <a:p>
              <a:endParaRPr lang="en-US"/>
            </a:p>
          </p:txBody>
        </p:sp>
        <p:sp>
          <p:nvSpPr>
            <p:cNvPr id="15481" name="Line 90"/>
            <p:cNvSpPr>
              <a:spLocks noChangeShapeType="1"/>
            </p:cNvSpPr>
            <p:nvPr/>
          </p:nvSpPr>
          <p:spPr bwMode="auto">
            <a:xfrm>
              <a:off x="402" y="1024"/>
              <a:ext cx="0" cy="56"/>
            </a:xfrm>
            <a:prstGeom prst="line">
              <a:avLst/>
            </a:prstGeom>
            <a:noFill/>
            <a:ln w="9525">
              <a:solidFill>
                <a:srgbClr val="1F1A17"/>
              </a:solidFill>
              <a:round/>
              <a:headEnd/>
              <a:tailEnd/>
            </a:ln>
          </p:spPr>
          <p:txBody>
            <a:bodyPr/>
            <a:lstStyle/>
            <a:p>
              <a:endParaRPr lang="en-US"/>
            </a:p>
          </p:txBody>
        </p:sp>
        <p:sp>
          <p:nvSpPr>
            <p:cNvPr id="15482" name="Line 91"/>
            <p:cNvSpPr>
              <a:spLocks noChangeShapeType="1"/>
            </p:cNvSpPr>
            <p:nvPr/>
          </p:nvSpPr>
          <p:spPr bwMode="auto">
            <a:xfrm>
              <a:off x="357" y="1027"/>
              <a:ext cx="87" cy="0"/>
            </a:xfrm>
            <a:prstGeom prst="line">
              <a:avLst/>
            </a:prstGeom>
            <a:noFill/>
            <a:ln w="9525">
              <a:solidFill>
                <a:srgbClr val="1F1A17"/>
              </a:solidFill>
              <a:round/>
              <a:headEnd/>
              <a:tailEnd/>
            </a:ln>
          </p:spPr>
          <p:txBody>
            <a:bodyPr/>
            <a:lstStyle/>
            <a:p>
              <a:endParaRPr lang="en-US"/>
            </a:p>
          </p:txBody>
        </p:sp>
        <p:sp>
          <p:nvSpPr>
            <p:cNvPr id="15483" name="Line 92"/>
            <p:cNvSpPr>
              <a:spLocks noChangeShapeType="1"/>
            </p:cNvSpPr>
            <p:nvPr/>
          </p:nvSpPr>
          <p:spPr bwMode="auto">
            <a:xfrm flipH="1">
              <a:off x="369" y="1080"/>
              <a:ext cx="33" cy="33"/>
            </a:xfrm>
            <a:prstGeom prst="line">
              <a:avLst/>
            </a:prstGeom>
            <a:noFill/>
            <a:ln w="9525">
              <a:solidFill>
                <a:srgbClr val="1F1A17"/>
              </a:solidFill>
              <a:round/>
              <a:headEnd/>
              <a:tailEnd/>
            </a:ln>
          </p:spPr>
          <p:txBody>
            <a:bodyPr/>
            <a:lstStyle/>
            <a:p>
              <a:endParaRPr lang="en-US"/>
            </a:p>
          </p:txBody>
        </p:sp>
        <p:sp>
          <p:nvSpPr>
            <p:cNvPr id="15484" name="Line 93"/>
            <p:cNvSpPr>
              <a:spLocks noChangeShapeType="1"/>
            </p:cNvSpPr>
            <p:nvPr/>
          </p:nvSpPr>
          <p:spPr bwMode="auto">
            <a:xfrm>
              <a:off x="402" y="1080"/>
              <a:ext cx="36" cy="33"/>
            </a:xfrm>
            <a:prstGeom prst="line">
              <a:avLst/>
            </a:prstGeom>
            <a:noFill/>
            <a:ln w="9525">
              <a:solidFill>
                <a:srgbClr val="1F1A17"/>
              </a:solidFill>
              <a:round/>
              <a:headEnd/>
              <a:tailEnd/>
            </a:ln>
          </p:spPr>
          <p:txBody>
            <a:bodyPr/>
            <a:lstStyle/>
            <a:p>
              <a:endParaRPr lang="en-US"/>
            </a:p>
          </p:txBody>
        </p:sp>
        <p:sp>
          <p:nvSpPr>
            <p:cNvPr id="15485" name="Freeform 94"/>
            <p:cNvSpPr>
              <a:spLocks/>
            </p:cNvSpPr>
            <p:nvPr/>
          </p:nvSpPr>
          <p:spPr bwMode="auto">
            <a:xfrm>
              <a:off x="1398" y="973"/>
              <a:ext cx="133" cy="137"/>
            </a:xfrm>
            <a:custGeom>
              <a:avLst/>
              <a:gdLst>
                <a:gd name="T0" fmla="*/ 1270865 w 85"/>
                <a:gd name="T1" fmla="*/ 0 h 86"/>
                <a:gd name="T2" fmla="*/ 1538564 w 85"/>
                <a:gd name="T3" fmla="*/ 90495 h 86"/>
                <a:gd name="T4" fmla="*/ 1780706 w 85"/>
                <a:gd name="T5" fmla="*/ 174938 h 86"/>
                <a:gd name="T6" fmla="*/ 2014046 w 85"/>
                <a:gd name="T7" fmla="*/ 318608 h 86"/>
                <a:gd name="T8" fmla="*/ 2160824 w 85"/>
                <a:gd name="T9" fmla="*/ 582793 h 86"/>
                <a:gd name="T10" fmla="*/ 2354832 w 85"/>
                <a:gd name="T11" fmla="*/ 841062 h 86"/>
                <a:gd name="T12" fmla="*/ 2462157 w 85"/>
                <a:gd name="T13" fmla="*/ 1216066 h 86"/>
                <a:gd name="T14" fmla="*/ 2517206 w 85"/>
                <a:gd name="T15" fmla="*/ 1514627 h 86"/>
                <a:gd name="T16" fmla="*/ 2517206 w 85"/>
                <a:gd name="T17" fmla="*/ 1884878 h 86"/>
                <a:gd name="T18" fmla="*/ 2517206 w 85"/>
                <a:gd name="T19" fmla="*/ 2332591 h 86"/>
                <a:gd name="T20" fmla="*/ 2462157 w 85"/>
                <a:gd name="T21" fmla="*/ 2649121 h 86"/>
                <a:gd name="T22" fmla="*/ 2354832 w 85"/>
                <a:gd name="T23" fmla="*/ 3002654 h 86"/>
                <a:gd name="T24" fmla="*/ 2160824 w 85"/>
                <a:gd name="T25" fmla="*/ 3268640 h 86"/>
                <a:gd name="T26" fmla="*/ 2014046 w 85"/>
                <a:gd name="T27" fmla="*/ 3491949 h 86"/>
                <a:gd name="T28" fmla="*/ 1780706 w 85"/>
                <a:gd name="T29" fmla="*/ 3686447 h 86"/>
                <a:gd name="T30" fmla="*/ 1538564 w 85"/>
                <a:gd name="T31" fmla="*/ 3753208 h 86"/>
                <a:gd name="T32" fmla="*/ 1270865 w 85"/>
                <a:gd name="T33" fmla="*/ 3843704 h 86"/>
                <a:gd name="T34" fmla="*/ 1041964 w 85"/>
                <a:gd name="T35" fmla="*/ 3753208 h 86"/>
                <a:gd name="T36" fmla="*/ 736535 w 85"/>
                <a:gd name="T37" fmla="*/ 3686447 h 86"/>
                <a:gd name="T38" fmla="*/ 594264 w 85"/>
                <a:gd name="T39" fmla="*/ 3491949 h 86"/>
                <a:gd name="T40" fmla="*/ 368075 w 85"/>
                <a:gd name="T41" fmla="*/ 3268640 h 86"/>
                <a:gd name="T42" fmla="*/ 242725 w 85"/>
                <a:gd name="T43" fmla="*/ 3002654 h 86"/>
                <a:gd name="T44" fmla="*/ 63360 w 85"/>
                <a:gd name="T45" fmla="*/ 2649121 h 86"/>
                <a:gd name="T46" fmla="*/ 0 w 85"/>
                <a:gd name="T47" fmla="*/ 2332591 h 86"/>
                <a:gd name="T48" fmla="*/ 0 w 85"/>
                <a:gd name="T49" fmla="*/ 1884878 h 86"/>
                <a:gd name="T50" fmla="*/ 0 w 85"/>
                <a:gd name="T51" fmla="*/ 1514627 h 86"/>
                <a:gd name="T52" fmla="*/ 63360 w 85"/>
                <a:gd name="T53" fmla="*/ 1216066 h 86"/>
                <a:gd name="T54" fmla="*/ 242725 w 85"/>
                <a:gd name="T55" fmla="*/ 841062 h 86"/>
                <a:gd name="T56" fmla="*/ 368075 w 85"/>
                <a:gd name="T57" fmla="*/ 582793 h 86"/>
                <a:gd name="T58" fmla="*/ 594264 w 85"/>
                <a:gd name="T59" fmla="*/ 318608 h 86"/>
                <a:gd name="T60" fmla="*/ 736535 w 85"/>
                <a:gd name="T61" fmla="*/ 174938 h 86"/>
                <a:gd name="T62" fmla="*/ 1041964 w 85"/>
                <a:gd name="T63" fmla="*/ 90495 h 86"/>
                <a:gd name="T64" fmla="*/ 1270865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3" y="0"/>
                  </a:moveTo>
                  <a:lnTo>
                    <a:pt x="52" y="2"/>
                  </a:lnTo>
                  <a:lnTo>
                    <a:pt x="60" y="4"/>
                  </a:lnTo>
                  <a:lnTo>
                    <a:pt x="68" y="7"/>
                  </a:lnTo>
                  <a:lnTo>
                    <a:pt x="73" y="13"/>
                  </a:lnTo>
                  <a:lnTo>
                    <a:pt x="79" y="19"/>
                  </a:lnTo>
                  <a:lnTo>
                    <a:pt x="83" y="27"/>
                  </a:lnTo>
                  <a:lnTo>
                    <a:pt x="85" y="34"/>
                  </a:lnTo>
                  <a:lnTo>
                    <a:pt x="85" y="42"/>
                  </a:lnTo>
                  <a:lnTo>
                    <a:pt x="85" y="52"/>
                  </a:lnTo>
                  <a:lnTo>
                    <a:pt x="83" y="59"/>
                  </a:lnTo>
                  <a:lnTo>
                    <a:pt x="79" y="67"/>
                  </a:lnTo>
                  <a:lnTo>
                    <a:pt x="73" y="73"/>
                  </a:lnTo>
                  <a:lnTo>
                    <a:pt x="68" y="78"/>
                  </a:lnTo>
                  <a:lnTo>
                    <a:pt x="60" y="82"/>
                  </a:lnTo>
                  <a:lnTo>
                    <a:pt x="52" y="84"/>
                  </a:lnTo>
                  <a:lnTo>
                    <a:pt x="43" y="86"/>
                  </a:lnTo>
                  <a:lnTo>
                    <a:pt x="35" y="84"/>
                  </a:lnTo>
                  <a:lnTo>
                    <a:pt x="25" y="82"/>
                  </a:lnTo>
                  <a:lnTo>
                    <a:pt x="20" y="78"/>
                  </a:lnTo>
                  <a:lnTo>
                    <a:pt x="12" y="73"/>
                  </a:lnTo>
                  <a:lnTo>
                    <a:pt x="8" y="67"/>
                  </a:lnTo>
                  <a:lnTo>
                    <a:pt x="2" y="59"/>
                  </a:lnTo>
                  <a:lnTo>
                    <a:pt x="0" y="52"/>
                  </a:lnTo>
                  <a:lnTo>
                    <a:pt x="0" y="42"/>
                  </a:lnTo>
                  <a:lnTo>
                    <a:pt x="0" y="34"/>
                  </a:lnTo>
                  <a:lnTo>
                    <a:pt x="2" y="27"/>
                  </a:lnTo>
                  <a:lnTo>
                    <a:pt x="8" y="19"/>
                  </a:lnTo>
                  <a:lnTo>
                    <a:pt x="12" y="13"/>
                  </a:lnTo>
                  <a:lnTo>
                    <a:pt x="20" y="7"/>
                  </a:lnTo>
                  <a:lnTo>
                    <a:pt x="25" y="4"/>
                  </a:lnTo>
                  <a:lnTo>
                    <a:pt x="35" y="2"/>
                  </a:lnTo>
                  <a:lnTo>
                    <a:pt x="43" y="0"/>
                  </a:lnTo>
                  <a:close/>
                </a:path>
              </a:pathLst>
            </a:custGeom>
            <a:solidFill>
              <a:srgbClr val="AAA9A9"/>
            </a:solidFill>
            <a:ln w="9525">
              <a:noFill/>
              <a:round/>
              <a:headEnd/>
              <a:tailEnd/>
            </a:ln>
          </p:spPr>
          <p:txBody>
            <a:bodyPr/>
            <a:lstStyle/>
            <a:p>
              <a:endParaRPr lang="en-US"/>
            </a:p>
          </p:txBody>
        </p:sp>
        <p:sp>
          <p:nvSpPr>
            <p:cNvPr id="15486" name="Freeform 95"/>
            <p:cNvSpPr>
              <a:spLocks/>
            </p:cNvSpPr>
            <p:nvPr/>
          </p:nvSpPr>
          <p:spPr bwMode="auto">
            <a:xfrm>
              <a:off x="1398" y="973"/>
              <a:ext cx="133" cy="137"/>
            </a:xfrm>
            <a:custGeom>
              <a:avLst/>
              <a:gdLst>
                <a:gd name="T0" fmla="*/ 1270865 w 85"/>
                <a:gd name="T1" fmla="*/ 0 h 86"/>
                <a:gd name="T2" fmla="*/ 1538564 w 85"/>
                <a:gd name="T3" fmla="*/ 90495 h 86"/>
                <a:gd name="T4" fmla="*/ 1780706 w 85"/>
                <a:gd name="T5" fmla="*/ 174938 h 86"/>
                <a:gd name="T6" fmla="*/ 2014046 w 85"/>
                <a:gd name="T7" fmla="*/ 318608 h 86"/>
                <a:gd name="T8" fmla="*/ 2160824 w 85"/>
                <a:gd name="T9" fmla="*/ 582793 h 86"/>
                <a:gd name="T10" fmla="*/ 2354832 w 85"/>
                <a:gd name="T11" fmla="*/ 841062 h 86"/>
                <a:gd name="T12" fmla="*/ 2462157 w 85"/>
                <a:gd name="T13" fmla="*/ 1216066 h 86"/>
                <a:gd name="T14" fmla="*/ 2517206 w 85"/>
                <a:gd name="T15" fmla="*/ 1514627 h 86"/>
                <a:gd name="T16" fmla="*/ 2517206 w 85"/>
                <a:gd name="T17" fmla="*/ 1884878 h 86"/>
                <a:gd name="T18" fmla="*/ 2517206 w 85"/>
                <a:gd name="T19" fmla="*/ 2332591 h 86"/>
                <a:gd name="T20" fmla="*/ 2462157 w 85"/>
                <a:gd name="T21" fmla="*/ 2649121 h 86"/>
                <a:gd name="T22" fmla="*/ 2354832 w 85"/>
                <a:gd name="T23" fmla="*/ 3002654 h 86"/>
                <a:gd name="T24" fmla="*/ 2160824 w 85"/>
                <a:gd name="T25" fmla="*/ 3268640 h 86"/>
                <a:gd name="T26" fmla="*/ 2014046 w 85"/>
                <a:gd name="T27" fmla="*/ 3491949 h 86"/>
                <a:gd name="T28" fmla="*/ 1780706 w 85"/>
                <a:gd name="T29" fmla="*/ 3686447 h 86"/>
                <a:gd name="T30" fmla="*/ 1538564 w 85"/>
                <a:gd name="T31" fmla="*/ 3753208 h 86"/>
                <a:gd name="T32" fmla="*/ 1270865 w 85"/>
                <a:gd name="T33" fmla="*/ 3843704 h 86"/>
                <a:gd name="T34" fmla="*/ 1041964 w 85"/>
                <a:gd name="T35" fmla="*/ 3753208 h 86"/>
                <a:gd name="T36" fmla="*/ 736535 w 85"/>
                <a:gd name="T37" fmla="*/ 3686447 h 86"/>
                <a:gd name="T38" fmla="*/ 594264 w 85"/>
                <a:gd name="T39" fmla="*/ 3491949 h 86"/>
                <a:gd name="T40" fmla="*/ 368075 w 85"/>
                <a:gd name="T41" fmla="*/ 3268640 h 86"/>
                <a:gd name="T42" fmla="*/ 242725 w 85"/>
                <a:gd name="T43" fmla="*/ 3002654 h 86"/>
                <a:gd name="T44" fmla="*/ 63360 w 85"/>
                <a:gd name="T45" fmla="*/ 2649121 h 86"/>
                <a:gd name="T46" fmla="*/ 0 w 85"/>
                <a:gd name="T47" fmla="*/ 2332591 h 86"/>
                <a:gd name="T48" fmla="*/ 0 w 85"/>
                <a:gd name="T49" fmla="*/ 1884878 h 86"/>
                <a:gd name="T50" fmla="*/ 0 w 85"/>
                <a:gd name="T51" fmla="*/ 1514627 h 86"/>
                <a:gd name="T52" fmla="*/ 63360 w 85"/>
                <a:gd name="T53" fmla="*/ 1216066 h 86"/>
                <a:gd name="T54" fmla="*/ 242725 w 85"/>
                <a:gd name="T55" fmla="*/ 841062 h 86"/>
                <a:gd name="T56" fmla="*/ 368075 w 85"/>
                <a:gd name="T57" fmla="*/ 582793 h 86"/>
                <a:gd name="T58" fmla="*/ 594264 w 85"/>
                <a:gd name="T59" fmla="*/ 318608 h 86"/>
                <a:gd name="T60" fmla="*/ 736535 w 85"/>
                <a:gd name="T61" fmla="*/ 174938 h 86"/>
                <a:gd name="T62" fmla="*/ 1041964 w 85"/>
                <a:gd name="T63" fmla="*/ 90495 h 86"/>
                <a:gd name="T64" fmla="*/ 1270865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3" y="0"/>
                  </a:moveTo>
                  <a:lnTo>
                    <a:pt x="52" y="2"/>
                  </a:lnTo>
                  <a:lnTo>
                    <a:pt x="60" y="4"/>
                  </a:lnTo>
                  <a:lnTo>
                    <a:pt x="68" y="7"/>
                  </a:lnTo>
                  <a:lnTo>
                    <a:pt x="73" y="13"/>
                  </a:lnTo>
                  <a:lnTo>
                    <a:pt x="79" y="19"/>
                  </a:lnTo>
                  <a:lnTo>
                    <a:pt x="83" y="27"/>
                  </a:lnTo>
                  <a:lnTo>
                    <a:pt x="85" y="34"/>
                  </a:lnTo>
                  <a:lnTo>
                    <a:pt x="85" y="42"/>
                  </a:lnTo>
                  <a:lnTo>
                    <a:pt x="85" y="52"/>
                  </a:lnTo>
                  <a:lnTo>
                    <a:pt x="83" y="59"/>
                  </a:lnTo>
                  <a:lnTo>
                    <a:pt x="79" y="67"/>
                  </a:lnTo>
                  <a:lnTo>
                    <a:pt x="73" y="73"/>
                  </a:lnTo>
                  <a:lnTo>
                    <a:pt x="68" y="78"/>
                  </a:lnTo>
                  <a:lnTo>
                    <a:pt x="60" y="82"/>
                  </a:lnTo>
                  <a:lnTo>
                    <a:pt x="52" y="84"/>
                  </a:lnTo>
                  <a:lnTo>
                    <a:pt x="43" y="86"/>
                  </a:lnTo>
                  <a:lnTo>
                    <a:pt x="35" y="84"/>
                  </a:lnTo>
                  <a:lnTo>
                    <a:pt x="25" y="82"/>
                  </a:lnTo>
                  <a:lnTo>
                    <a:pt x="20" y="78"/>
                  </a:lnTo>
                  <a:lnTo>
                    <a:pt x="12" y="73"/>
                  </a:lnTo>
                  <a:lnTo>
                    <a:pt x="8" y="67"/>
                  </a:lnTo>
                  <a:lnTo>
                    <a:pt x="2" y="59"/>
                  </a:lnTo>
                  <a:lnTo>
                    <a:pt x="0" y="52"/>
                  </a:lnTo>
                  <a:lnTo>
                    <a:pt x="0" y="42"/>
                  </a:lnTo>
                  <a:lnTo>
                    <a:pt x="0" y="34"/>
                  </a:lnTo>
                  <a:lnTo>
                    <a:pt x="2" y="27"/>
                  </a:lnTo>
                  <a:lnTo>
                    <a:pt x="8" y="19"/>
                  </a:lnTo>
                  <a:lnTo>
                    <a:pt x="12" y="13"/>
                  </a:lnTo>
                  <a:lnTo>
                    <a:pt x="20" y="7"/>
                  </a:lnTo>
                  <a:lnTo>
                    <a:pt x="25" y="4"/>
                  </a:lnTo>
                  <a:lnTo>
                    <a:pt x="35" y="2"/>
                  </a:lnTo>
                  <a:lnTo>
                    <a:pt x="43" y="0"/>
                  </a:lnTo>
                  <a:close/>
                </a:path>
              </a:pathLst>
            </a:custGeom>
            <a:noFill/>
            <a:ln w="9525">
              <a:solidFill>
                <a:srgbClr val="1F1A17"/>
              </a:solidFill>
              <a:round/>
              <a:headEnd/>
              <a:tailEnd/>
            </a:ln>
          </p:spPr>
          <p:txBody>
            <a:bodyPr/>
            <a:lstStyle/>
            <a:p>
              <a:endParaRPr lang="en-US"/>
            </a:p>
          </p:txBody>
        </p:sp>
        <p:sp>
          <p:nvSpPr>
            <p:cNvPr id="15487" name="Freeform 96"/>
            <p:cNvSpPr>
              <a:spLocks noEditPoints="1"/>
            </p:cNvSpPr>
            <p:nvPr/>
          </p:nvSpPr>
          <p:spPr bwMode="auto">
            <a:xfrm>
              <a:off x="1443" y="957"/>
              <a:ext cx="36" cy="33"/>
            </a:xfrm>
            <a:custGeom>
              <a:avLst/>
              <a:gdLst>
                <a:gd name="T0" fmla="*/ 631808 w 23"/>
                <a:gd name="T1" fmla="*/ 263197 h 21"/>
                <a:gd name="T2" fmla="*/ 686733 w 23"/>
                <a:gd name="T3" fmla="*/ 263197 h 21"/>
                <a:gd name="T4" fmla="*/ 686733 w 23"/>
                <a:gd name="T5" fmla="*/ 460336 h 21"/>
                <a:gd name="T6" fmla="*/ 631808 w 23"/>
                <a:gd name="T7" fmla="*/ 460336 h 21"/>
                <a:gd name="T8" fmla="*/ 631808 w 23"/>
                <a:gd name="T9" fmla="*/ 263197 h 21"/>
                <a:gd name="T10" fmla="*/ 0 w 23"/>
                <a:gd name="T11" fmla="*/ 395186 h 21"/>
                <a:gd name="T12" fmla="*/ 631808 w 23"/>
                <a:gd name="T13" fmla="*/ 0 h 21"/>
                <a:gd name="T14" fmla="*/ 631808 w 23"/>
                <a:gd name="T15" fmla="*/ 692703 h 21"/>
                <a:gd name="T16" fmla="*/ 0 w 23"/>
                <a:gd name="T17" fmla="*/ 39518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21" y="8"/>
                  </a:moveTo>
                  <a:lnTo>
                    <a:pt x="23" y="8"/>
                  </a:lnTo>
                  <a:lnTo>
                    <a:pt x="23" y="14"/>
                  </a:lnTo>
                  <a:lnTo>
                    <a:pt x="21" y="14"/>
                  </a:lnTo>
                  <a:lnTo>
                    <a:pt x="21" y="8"/>
                  </a:lnTo>
                  <a:close/>
                  <a:moveTo>
                    <a:pt x="0" y="12"/>
                  </a:moveTo>
                  <a:lnTo>
                    <a:pt x="21" y="0"/>
                  </a:lnTo>
                  <a:lnTo>
                    <a:pt x="21" y="21"/>
                  </a:lnTo>
                  <a:lnTo>
                    <a:pt x="0" y="12"/>
                  </a:lnTo>
                  <a:close/>
                </a:path>
              </a:pathLst>
            </a:custGeom>
            <a:solidFill>
              <a:srgbClr val="1F1A17"/>
            </a:solidFill>
            <a:ln w="9525">
              <a:noFill/>
              <a:round/>
              <a:headEnd/>
              <a:tailEnd/>
            </a:ln>
          </p:spPr>
          <p:txBody>
            <a:bodyPr/>
            <a:lstStyle/>
            <a:p>
              <a:endParaRPr lang="en-US"/>
            </a:p>
          </p:txBody>
        </p:sp>
        <p:sp>
          <p:nvSpPr>
            <p:cNvPr id="15488" name="Line 97"/>
            <p:cNvSpPr>
              <a:spLocks noChangeShapeType="1"/>
            </p:cNvSpPr>
            <p:nvPr/>
          </p:nvSpPr>
          <p:spPr bwMode="auto">
            <a:xfrm flipV="1">
              <a:off x="1465" y="1021"/>
              <a:ext cx="63" cy="89"/>
            </a:xfrm>
            <a:prstGeom prst="line">
              <a:avLst/>
            </a:prstGeom>
            <a:noFill/>
            <a:ln w="6350">
              <a:solidFill>
                <a:srgbClr val="1F1A17"/>
              </a:solidFill>
              <a:round/>
              <a:headEnd/>
              <a:tailEnd/>
            </a:ln>
          </p:spPr>
          <p:txBody>
            <a:bodyPr/>
            <a:lstStyle/>
            <a:p>
              <a:endParaRPr lang="en-US"/>
            </a:p>
          </p:txBody>
        </p:sp>
        <p:sp>
          <p:nvSpPr>
            <p:cNvPr id="15489" name="Freeform 98"/>
            <p:cNvSpPr>
              <a:spLocks/>
            </p:cNvSpPr>
            <p:nvPr/>
          </p:nvSpPr>
          <p:spPr bwMode="auto">
            <a:xfrm>
              <a:off x="1450" y="1000"/>
              <a:ext cx="26" cy="27"/>
            </a:xfrm>
            <a:custGeom>
              <a:avLst/>
              <a:gdLst>
                <a:gd name="T0" fmla="*/ 173808 w 17"/>
                <a:gd name="T1" fmla="*/ 0 h 17"/>
                <a:gd name="T2" fmla="*/ 240948 w 17"/>
                <a:gd name="T3" fmla="*/ 85971 h 17"/>
                <a:gd name="T4" fmla="*/ 265824 w 17"/>
                <a:gd name="T5" fmla="*/ 166850 h 17"/>
                <a:gd name="T6" fmla="*/ 297590 w 17"/>
                <a:gd name="T7" fmla="*/ 264997 h 17"/>
                <a:gd name="T8" fmla="*/ 297590 w 17"/>
                <a:gd name="T9" fmla="*/ 420878 h 17"/>
                <a:gd name="T10" fmla="*/ 297590 w 17"/>
                <a:gd name="T11" fmla="*/ 547029 h 17"/>
                <a:gd name="T12" fmla="*/ 265824 w 17"/>
                <a:gd name="T13" fmla="*/ 624523 h 17"/>
                <a:gd name="T14" fmla="*/ 240948 w 17"/>
                <a:gd name="T15" fmla="*/ 711121 h 17"/>
                <a:gd name="T16" fmla="*/ 173808 w 17"/>
                <a:gd name="T17" fmla="*/ 711121 h 17"/>
                <a:gd name="T18" fmla="*/ 103009 w 17"/>
                <a:gd name="T19" fmla="*/ 711121 h 17"/>
                <a:gd name="T20" fmla="*/ 67352 w 17"/>
                <a:gd name="T21" fmla="*/ 624523 h 17"/>
                <a:gd name="T22" fmla="*/ 38633 w 17"/>
                <a:gd name="T23" fmla="*/ 547029 h 17"/>
                <a:gd name="T24" fmla="*/ 0 w 17"/>
                <a:gd name="T25" fmla="*/ 420878 h 17"/>
                <a:gd name="T26" fmla="*/ 38633 w 17"/>
                <a:gd name="T27" fmla="*/ 264997 h 17"/>
                <a:gd name="T28" fmla="*/ 67352 w 17"/>
                <a:gd name="T29" fmla="*/ 166850 h 17"/>
                <a:gd name="T30" fmla="*/ 103009 w 17"/>
                <a:gd name="T31" fmla="*/ 85971 h 17"/>
                <a:gd name="T32" fmla="*/ 17380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0"/>
                  </a:moveTo>
                  <a:lnTo>
                    <a:pt x="14" y="2"/>
                  </a:lnTo>
                  <a:lnTo>
                    <a:pt x="15" y="4"/>
                  </a:lnTo>
                  <a:lnTo>
                    <a:pt x="17" y="6"/>
                  </a:lnTo>
                  <a:lnTo>
                    <a:pt x="17" y="10"/>
                  </a:lnTo>
                  <a:lnTo>
                    <a:pt x="17" y="13"/>
                  </a:lnTo>
                  <a:lnTo>
                    <a:pt x="15" y="15"/>
                  </a:lnTo>
                  <a:lnTo>
                    <a:pt x="14" y="17"/>
                  </a:lnTo>
                  <a:lnTo>
                    <a:pt x="10" y="17"/>
                  </a:lnTo>
                  <a:lnTo>
                    <a:pt x="6" y="17"/>
                  </a:lnTo>
                  <a:lnTo>
                    <a:pt x="4" y="15"/>
                  </a:lnTo>
                  <a:lnTo>
                    <a:pt x="2" y="13"/>
                  </a:lnTo>
                  <a:lnTo>
                    <a:pt x="0" y="10"/>
                  </a:lnTo>
                  <a:lnTo>
                    <a:pt x="2" y="6"/>
                  </a:lnTo>
                  <a:lnTo>
                    <a:pt x="4" y="4"/>
                  </a:lnTo>
                  <a:lnTo>
                    <a:pt x="6" y="2"/>
                  </a:lnTo>
                  <a:lnTo>
                    <a:pt x="10" y="0"/>
                  </a:lnTo>
                  <a:close/>
                </a:path>
              </a:pathLst>
            </a:custGeom>
            <a:solidFill>
              <a:srgbClr val="AAA9A9"/>
            </a:solidFill>
            <a:ln w="9525">
              <a:noFill/>
              <a:round/>
              <a:headEnd/>
              <a:tailEnd/>
            </a:ln>
          </p:spPr>
          <p:txBody>
            <a:bodyPr/>
            <a:lstStyle/>
            <a:p>
              <a:endParaRPr lang="en-US"/>
            </a:p>
          </p:txBody>
        </p:sp>
        <p:sp>
          <p:nvSpPr>
            <p:cNvPr id="15490" name="Freeform 99"/>
            <p:cNvSpPr>
              <a:spLocks/>
            </p:cNvSpPr>
            <p:nvPr/>
          </p:nvSpPr>
          <p:spPr bwMode="auto">
            <a:xfrm>
              <a:off x="1450" y="1000"/>
              <a:ext cx="26" cy="27"/>
            </a:xfrm>
            <a:custGeom>
              <a:avLst/>
              <a:gdLst>
                <a:gd name="T0" fmla="*/ 173808 w 17"/>
                <a:gd name="T1" fmla="*/ 0 h 17"/>
                <a:gd name="T2" fmla="*/ 240948 w 17"/>
                <a:gd name="T3" fmla="*/ 85971 h 17"/>
                <a:gd name="T4" fmla="*/ 265824 w 17"/>
                <a:gd name="T5" fmla="*/ 166850 h 17"/>
                <a:gd name="T6" fmla="*/ 297590 w 17"/>
                <a:gd name="T7" fmla="*/ 264997 h 17"/>
                <a:gd name="T8" fmla="*/ 297590 w 17"/>
                <a:gd name="T9" fmla="*/ 420878 h 17"/>
                <a:gd name="T10" fmla="*/ 297590 w 17"/>
                <a:gd name="T11" fmla="*/ 547029 h 17"/>
                <a:gd name="T12" fmla="*/ 265824 w 17"/>
                <a:gd name="T13" fmla="*/ 624523 h 17"/>
                <a:gd name="T14" fmla="*/ 240948 w 17"/>
                <a:gd name="T15" fmla="*/ 711121 h 17"/>
                <a:gd name="T16" fmla="*/ 173808 w 17"/>
                <a:gd name="T17" fmla="*/ 711121 h 17"/>
                <a:gd name="T18" fmla="*/ 103009 w 17"/>
                <a:gd name="T19" fmla="*/ 711121 h 17"/>
                <a:gd name="T20" fmla="*/ 67352 w 17"/>
                <a:gd name="T21" fmla="*/ 624523 h 17"/>
                <a:gd name="T22" fmla="*/ 38633 w 17"/>
                <a:gd name="T23" fmla="*/ 547029 h 17"/>
                <a:gd name="T24" fmla="*/ 0 w 17"/>
                <a:gd name="T25" fmla="*/ 420878 h 17"/>
                <a:gd name="T26" fmla="*/ 38633 w 17"/>
                <a:gd name="T27" fmla="*/ 264997 h 17"/>
                <a:gd name="T28" fmla="*/ 67352 w 17"/>
                <a:gd name="T29" fmla="*/ 166850 h 17"/>
                <a:gd name="T30" fmla="*/ 103009 w 17"/>
                <a:gd name="T31" fmla="*/ 85971 h 17"/>
                <a:gd name="T32" fmla="*/ 17380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0"/>
                  </a:moveTo>
                  <a:lnTo>
                    <a:pt x="14" y="2"/>
                  </a:lnTo>
                  <a:lnTo>
                    <a:pt x="15" y="4"/>
                  </a:lnTo>
                  <a:lnTo>
                    <a:pt x="17" y="6"/>
                  </a:lnTo>
                  <a:lnTo>
                    <a:pt x="17" y="10"/>
                  </a:lnTo>
                  <a:lnTo>
                    <a:pt x="17" y="13"/>
                  </a:lnTo>
                  <a:lnTo>
                    <a:pt x="15" y="15"/>
                  </a:lnTo>
                  <a:lnTo>
                    <a:pt x="14" y="17"/>
                  </a:lnTo>
                  <a:lnTo>
                    <a:pt x="10" y="17"/>
                  </a:lnTo>
                  <a:lnTo>
                    <a:pt x="6" y="17"/>
                  </a:lnTo>
                  <a:lnTo>
                    <a:pt x="4" y="15"/>
                  </a:lnTo>
                  <a:lnTo>
                    <a:pt x="2" y="13"/>
                  </a:lnTo>
                  <a:lnTo>
                    <a:pt x="0" y="10"/>
                  </a:lnTo>
                  <a:lnTo>
                    <a:pt x="2" y="6"/>
                  </a:lnTo>
                  <a:lnTo>
                    <a:pt x="4" y="4"/>
                  </a:lnTo>
                  <a:lnTo>
                    <a:pt x="6" y="2"/>
                  </a:lnTo>
                  <a:lnTo>
                    <a:pt x="10" y="0"/>
                  </a:lnTo>
                  <a:close/>
                </a:path>
              </a:pathLst>
            </a:custGeom>
            <a:noFill/>
            <a:ln w="6350">
              <a:solidFill>
                <a:srgbClr val="1F1A17"/>
              </a:solidFill>
              <a:round/>
              <a:headEnd/>
              <a:tailEnd/>
            </a:ln>
          </p:spPr>
          <p:txBody>
            <a:bodyPr/>
            <a:lstStyle/>
            <a:p>
              <a:endParaRPr lang="en-US"/>
            </a:p>
          </p:txBody>
        </p:sp>
        <p:sp>
          <p:nvSpPr>
            <p:cNvPr id="15491" name="Line 100"/>
            <p:cNvSpPr>
              <a:spLocks noChangeShapeType="1"/>
            </p:cNvSpPr>
            <p:nvPr/>
          </p:nvSpPr>
          <p:spPr bwMode="auto">
            <a:xfrm flipV="1">
              <a:off x="1462" y="1006"/>
              <a:ext cx="14" cy="21"/>
            </a:xfrm>
            <a:prstGeom prst="line">
              <a:avLst/>
            </a:prstGeom>
            <a:noFill/>
            <a:ln w="3175">
              <a:solidFill>
                <a:srgbClr val="1F1A17"/>
              </a:solidFill>
              <a:round/>
              <a:headEnd/>
              <a:tailEnd/>
            </a:ln>
          </p:spPr>
          <p:txBody>
            <a:bodyPr/>
            <a:lstStyle/>
            <a:p>
              <a:endParaRPr lang="en-US"/>
            </a:p>
          </p:txBody>
        </p:sp>
        <p:sp>
          <p:nvSpPr>
            <p:cNvPr id="15492" name="Line 101"/>
            <p:cNvSpPr>
              <a:spLocks noChangeShapeType="1"/>
            </p:cNvSpPr>
            <p:nvPr/>
          </p:nvSpPr>
          <p:spPr bwMode="auto">
            <a:xfrm>
              <a:off x="1465" y="1027"/>
              <a:ext cx="0" cy="34"/>
            </a:xfrm>
            <a:prstGeom prst="line">
              <a:avLst/>
            </a:prstGeom>
            <a:noFill/>
            <a:ln w="3175">
              <a:solidFill>
                <a:srgbClr val="1F1A17"/>
              </a:solidFill>
              <a:round/>
              <a:headEnd/>
              <a:tailEnd/>
            </a:ln>
          </p:spPr>
          <p:txBody>
            <a:bodyPr/>
            <a:lstStyle/>
            <a:p>
              <a:endParaRPr lang="en-US"/>
            </a:p>
          </p:txBody>
        </p:sp>
        <p:sp>
          <p:nvSpPr>
            <p:cNvPr id="15493" name="Line 102"/>
            <p:cNvSpPr>
              <a:spLocks noChangeShapeType="1"/>
            </p:cNvSpPr>
            <p:nvPr/>
          </p:nvSpPr>
          <p:spPr bwMode="auto">
            <a:xfrm>
              <a:off x="1437" y="1030"/>
              <a:ext cx="52" cy="0"/>
            </a:xfrm>
            <a:prstGeom prst="line">
              <a:avLst/>
            </a:prstGeom>
            <a:noFill/>
            <a:ln w="3175">
              <a:solidFill>
                <a:srgbClr val="1F1A17"/>
              </a:solidFill>
              <a:round/>
              <a:headEnd/>
              <a:tailEnd/>
            </a:ln>
          </p:spPr>
          <p:txBody>
            <a:bodyPr/>
            <a:lstStyle/>
            <a:p>
              <a:endParaRPr lang="en-US"/>
            </a:p>
          </p:txBody>
        </p:sp>
        <p:sp>
          <p:nvSpPr>
            <p:cNvPr id="15494" name="Line 103"/>
            <p:cNvSpPr>
              <a:spLocks noChangeShapeType="1"/>
            </p:cNvSpPr>
            <p:nvPr/>
          </p:nvSpPr>
          <p:spPr bwMode="auto">
            <a:xfrm flipH="1">
              <a:off x="1443" y="1061"/>
              <a:ext cx="22" cy="19"/>
            </a:xfrm>
            <a:prstGeom prst="line">
              <a:avLst/>
            </a:prstGeom>
            <a:noFill/>
            <a:ln w="3175">
              <a:solidFill>
                <a:srgbClr val="1F1A17"/>
              </a:solidFill>
              <a:round/>
              <a:headEnd/>
              <a:tailEnd/>
            </a:ln>
          </p:spPr>
          <p:txBody>
            <a:bodyPr/>
            <a:lstStyle/>
            <a:p>
              <a:endParaRPr lang="en-US"/>
            </a:p>
          </p:txBody>
        </p:sp>
        <p:sp>
          <p:nvSpPr>
            <p:cNvPr id="15495" name="Line 104"/>
            <p:cNvSpPr>
              <a:spLocks noChangeShapeType="1"/>
            </p:cNvSpPr>
            <p:nvPr/>
          </p:nvSpPr>
          <p:spPr bwMode="auto">
            <a:xfrm>
              <a:off x="1465" y="1061"/>
              <a:ext cx="21" cy="19"/>
            </a:xfrm>
            <a:prstGeom prst="line">
              <a:avLst/>
            </a:prstGeom>
            <a:noFill/>
            <a:ln w="3175">
              <a:solidFill>
                <a:srgbClr val="1F1A17"/>
              </a:solidFill>
              <a:round/>
              <a:headEnd/>
              <a:tailEnd/>
            </a:ln>
          </p:spPr>
          <p:txBody>
            <a:bodyPr/>
            <a:lstStyle/>
            <a:p>
              <a:endParaRPr lang="en-US"/>
            </a:p>
          </p:txBody>
        </p:sp>
        <p:sp>
          <p:nvSpPr>
            <p:cNvPr id="15496" name="Freeform 105"/>
            <p:cNvSpPr>
              <a:spLocks/>
            </p:cNvSpPr>
            <p:nvPr/>
          </p:nvSpPr>
          <p:spPr bwMode="auto">
            <a:xfrm>
              <a:off x="849" y="973"/>
              <a:ext cx="135" cy="137"/>
            </a:xfrm>
            <a:custGeom>
              <a:avLst/>
              <a:gdLst>
                <a:gd name="T0" fmla="*/ 1347772 w 86"/>
                <a:gd name="T1" fmla="*/ 0 h 86"/>
                <a:gd name="T2" fmla="*/ 1677851 w 86"/>
                <a:gd name="T3" fmla="*/ 90495 h 86"/>
                <a:gd name="T4" fmla="*/ 1913214 w 86"/>
                <a:gd name="T5" fmla="*/ 174938 h 86"/>
                <a:gd name="T6" fmla="*/ 2139946 w 86"/>
                <a:gd name="T7" fmla="*/ 318608 h 86"/>
                <a:gd name="T8" fmla="*/ 2345152 w 86"/>
                <a:gd name="T9" fmla="*/ 582793 h 86"/>
                <a:gd name="T10" fmla="*/ 2521516 w 86"/>
                <a:gd name="T11" fmla="*/ 841062 h 86"/>
                <a:gd name="T12" fmla="*/ 2639856 w 86"/>
                <a:gd name="T13" fmla="*/ 1216066 h 86"/>
                <a:gd name="T14" fmla="*/ 2682166 w 86"/>
                <a:gd name="T15" fmla="*/ 1514627 h 86"/>
                <a:gd name="T16" fmla="*/ 2750906 w 86"/>
                <a:gd name="T17" fmla="*/ 1884878 h 86"/>
                <a:gd name="T18" fmla="*/ 2682166 w 86"/>
                <a:gd name="T19" fmla="*/ 2332591 h 86"/>
                <a:gd name="T20" fmla="*/ 2639856 w 86"/>
                <a:gd name="T21" fmla="*/ 2649121 h 86"/>
                <a:gd name="T22" fmla="*/ 2521516 w 86"/>
                <a:gd name="T23" fmla="*/ 3002654 h 86"/>
                <a:gd name="T24" fmla="*/ 2345152 w 86"/>
                <a:gd name="T25" fmla="*/ 3268640 h 86"/>
                <a:gd name="T26" fmla="*/ 2139946 w 86"/>
                <a:gd name="T27" fmla="*/ 3491949 h 86"/>
                <a:gd name="T28" fmla="*/ 1913214 w 86"/>
                <a:gd name="T29" fmla="*/ 3686447 h 86"/>
                <a:gd name="T30" fmla="*/ 1677851 w 86"/>
                <a:gd name="T31" fmla="*/ 3753208 h 86"/>
                <a:gd name="T32" fmla="*/ 1347772 w 86"/>
                <a:gd name="T33" fmla="*/ 3843704 h 86"/>
                <a:gd name="T34" fmla="*/ 1116362 w 86"/>
                <a:gd name="T35" fmla="*/ 3753208 h 86"/>
                <a:gd name="T36" fmla="*/ 858581 w 86"/>
                <a:gd name="T37" fmla="*/ 3686447 h 86"/>
                <a:gd name="T38" fmla="*/ 610735 w 86"/>
                <a:gd name="T39" fmla="*/ 3491949 h 86"/>
                <a:gd name="T40" fmla="*/ 348426 w 86"/>
                <a:gd name="T41" fmla="*/ 3268640 h 86"/>
                <a:gd name="T42" fmla="*/ 258351 w 86"/>
                <a:gd name="T43" fmla="*/ 3002654 h 86"/>
                <a:gd name="T44" fmla="*/ 117119 w 86"/>
                <a:gd name="T45" fmla="*/ 2649121 h 86"/>
                <a:gd name="T46" fmla="*/ 0 w 86"/>
                <a:gd name="T47" fmla="*/ 2332591 h 86"/>
                <a:gd name="T48" fmla="*/ 0 w 86"/>
                <a:gd name="T49" fmla="*/ 1884878 h 86"/>
                <a:gd name="T50" fmla="*/ 0 w 86"/>
                <a:gd name="T51" fmla="*/ 1514627 h 86"/>
                <a:gd name="T52" fmla="*/ 117119 w 86"/>
                <a:gd name="T53" fmla="*/ 1216066 h 86"/>
                <a:gd name="T54" fmla="*/ 258351 w 86"/>
                <a:gd name="T55" fmla="*/ 841062 h 86"/>
                <a:gd name="T56" fmla="*/ 348426 w 86"/>
                <a:gd name="T57" fmla="*/ 582793 h 86"/>
                <a:gd name="T58" fmla="*/ 610735 w 86"/>
                <a:gd name="T59" fmla="*/ 318608 h 86"/>
                <a:gd name="T60" fmla="*/ 858581 w 86"/>
                <a:gd name="T61" fmla="*/ 174938 h 86"/>
                <a:gd name="T62" fmla="*/ 1116362 w 86"/>
                <a:gd name="T63" fmla="*/ 90495 h 86"/>
                <a:gd name="T64" fmla="*/ 1347772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2" y="0"/>
                  </a:moveTo>
                  <a:lnTo>
                    <a:pt x="52" y="2"/>
                  </a:lnTo>
                  <a:lnTo>
                    <a:pt x="60" y="4"/>
                  </a:lnTo>
                  <a:lnTo>
                    <a:pt x="67" y="7"/>
                  </a:lnTo>
                  <a:lnTo>
                    <a:pt x="73" y="13"/>
                  </a:lnTo>
                  <a:lnTo>
                    <a:pt x="79" y="19"/>
                  </a:lnTo>
                  <a:lnTo>
                    <a:pt x="83" y="27"/>
                  </a:lnTo>
                  <a:lnTo>
                    <a:pt x="84" y="34"/>
                  </a:lnTo>
                  <a:lnTo>
                    <a:pt x="86" y="42"/>
                  </a:lnTo>
                  <a:lnTo>
                    <a:pt x="84" y="52"/>
                  </a:lnTo>
                  <a:lnTo>
                    <a:pt x="83" y="59"/>
                  </a:lnTo>
                  <a:lnTo>
                    <a:pt x="79" y="67"/>
                  </a:lnTo>
                  <a:lnTo>
                    <a:pt x="73" y="73"/>
                  </a:lnTo>
                  <a:lnTo>
                    <a:pt x="67" y="78"/>
                  </a:lnTo>
                  <a:lnTo>
                    <a:pt x="60" y="82"/>
                  </a:lnTo>
                  <a:lnTo>
                    <a:pt x="52" y="84"/>
                  </a:lnTo>
                  <a:lnTo>
                    <a:pt x="42" y="86"/>
                  </a:lnTo>
                  <a:lnTo>
                    <a:pt x="35" y="84"/>
                  </a:lnTo>
                  <a:lnTo>
                    <a:pt x="27" y="82"/>
                  </a:lnTo>
                  <a:lnTo>
                    <a:pt x="19" y="78"/>
                  </a:lnTo>
                  <a:lnTo>
                    <a:pt x="11" y="73"/>
                  </a:lnTo>
                  <a:lnTo>
                    <a:pt x="8" y="67"/>
                  </a:lnTo>
                  <a:lnTo>
                    <a:pt x="4" y="59"/>
                  </a:lnTo>
                  <a:lnTo>
                    <a:pt x="0" y="52"/>
                  </a:lnTo>
                  <a:lnTo>
                    <a:pt x="0" y="42"/>
                  </a:lnTo>
                  <a:lnTo>
                    <a:pt x="0" y="34"/>
                  </a:lnTo>
                  <a:lnTo>
                    <a:pt x="4" y="27"/>
                  </a:lnTo>
                  <a:lnTo>
                    <a:pt x="8" y="19"/>
                  </a:lnTo>
                  <a:lnTo>
                    <a:pt x="11" y="13"/>
                  </a:lnTo>
                  <a:lnTo>
                    <a:pt x="19" y="7"/>
                  </a:lnTo>
                  <a:lnTo>
                    <a:pt x="27" y="4"/>
                  </a:lnTo>
                  <a:lnTo>
                    <a:pt x="35" y="2"/>
                  </a:lnTo>
                  <a:lnTo>
                    <a:pt x="42" y="0"/>
                  </a:lnTo>
                  <a:close/>
                </a:path>
              </a:pathLst>
            </a:custGeom>
            <a:solidFill>
              <a:srgbClr val="AAA9A9"/>
            </a:solidFill>
            <a:ln w="9525">
              <a:noFill/>
              <a:round/>
              <a:headEnd/>
              <a:tailEnd/>
            </a:ln>
          </p:spPr>
          <p:txBody>
            <a:bodyPr/>
            <a:lstStyle/>
            <a:p>
              <a:endParaRPr lang="en-US"/>
            </a:p>
          </p:txBody>
        </p:sp>
        <p:sp>
          <p:nvSpPr>
            <p:cNvPr id="15497" name="Freeform 106"/>
            <p:cNvSpPr>
              <a:spLocks/>
            </p:cNvSpPr>
            <p:nvPr/>
          </p:nvSpPr>
          <p:spPr bwMode="auto">
            <a:xfrm>
              <a:off x="849" y="973"/>
              <a:ext cx="135" cy="137"/>
            </a:xfrm>
            <a:custGeom>
              <a:avLst/>
              <a:gdLst>
                <a:gd name="T0" fmla="*/ 1347772 w 86"/>
                <a:gd name="T1" fmla="*/ 0 h 86"/>
                <a:gd name="T2" fmla="*/ 1677851 w 86"/>
                <a:gd name="T3" fmla="*/ 90495 h 86"/>
                <a:gd name="T4" fmla="*/ 1913214 w 86"/>
                <a:gd name="T5" fmla="*/ 174938 h 86"/>
                <a:gd name="T6" fmla="*/ 2139946 w 86"/>
                <a:gd name="T7" fmla="*/ 318608 h 86"/>
                <a:gd name="T8" fmla="*/ 2345152 w 86"/>
                <a:gd name="T9" fmla="*/ 582793 h 86"/>
                <a:gd name="T10" fmla="*/ 2521516 w 86"/>
                <a:gd name="T11" fmla="*/ 841062 h 86"/>
                <a:gd name="T12" fmla="*/ 2639856 w 86"/>
                <a:gd name="T13" fmla="*/ 1216066 h 86"/>
                <a:gd name="T14" fmla="*/ 2682166 w 86"/>
                <a:gd name="T15" fmla="*/ 1514627 h 86"/>
                <a:gd name="T16" fmla="*/ 2750906 w 86"/>
                <a:gd name="T17" fmla="*/ 1884878 h 86"/>
                <a:gd name="T18" fmla="*/ 2682166 w 86"/>
                <a:gd name="T19" fmla="*/ 2332591 h 86"/>
                <a:gd name="T20" fmla="*/ 2639856 w 86"/>
                <a:gd name="T21" fmla="*/ 2649121 h 86"/>
                <a:gd name="T22" fmla="*/ 2521516 w 86"/>
                <a:gd name="T23" fmla="*/ 3002654 h 86"/>
                <a:gd name="T24" fmla="*/ 2345152 w 86"/>
                <a:gd name="T25" fmla="*/ 3268640 h 86"/>
                <a:gd name="T26" fmla="*/ 2139946 w 86"/>
                <a:gd name="T27" fmla="*/ 3491949 h 86"/>
                <a:gd name="T28" fmla="*/ 1913214 w 86"/>
                <a:gd name="T29" fmla="*/ 3686447 h 86"/>
                <a:gd name="T30" fmla="*/ 1677851 w 86"/>
                <a:gd name="T31" fmla="*/ 3753208 h 86"/>
                <a:gd name="T32" fmla="*/ 1347772 w 86"/>
                <a:gd name="T33" fmla="*/ 3843704 h 86"/>
                <a:gd name="T34" fmla="*/ 1116362 w 86"/>
                <a:gd name="T35" fmla="*/ 3753208 h 86"/>
                <a:gd name="T36" fmla="*/ 858581 w 86"/>
                <a:gd name="T37" fmla="*/ 3686447 h 86"/>
                <a:gd name="T38" fmla="*/ 610735 w 86"/>
                <a:gd name="T39" fmla="*/ 3491949 h 86"/>
                <a:gd name="T40" fmla="*/ 348426 w 86"/>
                <a:gd name="T41" fmla="*/ 3268640 h 86"/>
                <a:gd name="T42" fmla="*/ 258351 w 86"/>
                <a:gd name="T43" fmla="*/ 3002654 h 86"/>
                <a:gd name="T44" fmla="*/ 117119 w 86"/>
                <a:gd name="T45" fmla="*/ 2649121 h 86"/>
                <a:gd name="T46" fmla="*/ 0 w 86"/>
                <a:gd name="T47" fmla="*/ 2332591 h 86"/>
                <a:gd name="T48" fmla="*/ 0 w 86"/>
                <a:gd name="T49" fmla="*/ 1884878 h 86"/>
                <a:gd name="T50" fmla="*/ 0 w 86"/>
                <a:gd name="T51" fmla="*/ 1514627 h 86"/>
                <a:gd name="T52" fmla="*/ 117119 w 86"/>
                <a:gd name="T53" fmla="*/ 1216066 h 86"/>
                <a:gd name="T54" fmla="*/ 258351 w 86"/>
                <a:gd name="T55" fmla="*/ 841062 h 86"/>
                <a:gd name="T56" fmla="*/ 348426 w 86"/>
                <a:gd name="T57" fmla="*/ 582793 h 86"/>
                <a:gd name="T58" fmla="*/ 610735 w 86"/>
                <a:gd name="T59" fmla="*/ 318608 h 86"/>
                <a:gd name="T60" fmla="*/ 858581 w 86"/>
                <a:gd name="T61" fmla="*/ 174938 h 86"/>
                <a:gd name="T62" fmla="*/ 1116362 w 86"/>
                <a:gd name="T63" fmla="*/ 90495 h 86"/>
                <a:gd name="T64" fmla="*/ 1347772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2" y="0"/>
                  </a:moveTo>
                  <a:lnTo>
                    <a:pt x="52" y="2"/>
                  </a:lnTo>
                  <a:lnTo>
                    <a:pt x="60" y="4"/>
                  </a:lnTo>
                  <a:lnTo>
                    <a:pt x="67" y="7"/>
                  </a:lnTo>
                  <a:lnTo>
                    <a:pt x="73" y="13"/>
                  </a:lnTo>
                  <a:lnTo>
                    <a:pt x="79" y="19"/>
                  </a:lnTo>
                  <a:lnTo>
                    <a:pt x="83" y="27"/>
                  </a:lnTo>
                  <a:lnTo>
                    <a:pt x="84" y="34"/>
                  </a:lnTo>
                  <a:lnTo>
                    <a:pt x="86" y="42"/>
                  </a:lnTo>
                  <a:lnTo>
                    <a:pt x="84" y="52"/>
                  </a:lnTo>
                  <a:lnTo>
                    <a:pt x="83" y="59"/>
                  </a:lnTo>
                  <a:lnTo>
                    <a:pt x="79" y="67"/>
                  </a:lnTo>
                  <a:lnTo>
                    <a:pt x="73" y="73"/>
                  </a:lnTo>
                  <a:lnTo>
                    <a:pt x="67" y="78"/>
                  </a:lnTo>
                  <a:lnTo>
                    <a:pt x="60" y="82"/>
                  </a:lnTo>
                  <a:lnTo>
                    <a:pt x="52" y="84"/>
                  </a:lnTo>
                  <a:lnTo>
                    <a:pt x="42" y="86"/>
                  </a:lnTo>
                  <a:lnTo>
                    <a:pt x="35" y="84"/>
                  </a:lnTo>
                  <a:lnTo>
                    <a:pt x="27" y="82"/>
                  </a:lnTo>
                  <a:lnTo>
                    <a:pt x="19" y="78"/>
                  </a:lnTo>
                  <a:lnTo>
                    <a:pt x="11" y="73"/>
                  </a:lnTo>
                  <a:lnTo>
                    <a:pt x="8" y="67"/>
                  </a:lnTo>
                  <a:lnTo>
                    <a:pt x="4" y="59"/>
                  </a:lnTo>
                  <a:lnTo>
                    <a:pt x="0" y="52"/>
                  </a:lnTo>
                  <a:lnTo>
                    <a:pt x="0" y="42"/>
                  </a:lnTo>
                  <a:lnTo>
                    <a:pt x="0" y="34"/>
                  </a:lnTo>
                  <a:lnTo>
                    <a:pt x="4" y="27"/>
                  </a:lnTo>
                  <a:lnTo>
                    <a:pt x="8" y="19"/>
                  </a:lnTo>
                  <a:lnTo>
                    <a:pt x="11" y="13"/>
                  </a:lnTo>
                  <a:lnTo>
                    <a:pt x="19" y="7"/>
                  </a:lnTo>
                  <a:lnTo>
                    <a:pt x="27" y="4"/>
                  </a:lnTo>
                  <a:lnTo>
                    <a:pt x="35" y="2"/>
                  </a:lnTo>
                  <a:lnTo>
                    <a:pt x="42" y="0"/>
                  </a:lnTo>
                  <a:close/>
                </a:path>
              </a:pathLst>
            </a:custGeom>
            <a:noFill/>
            <a:ln w="9525">
              <a:solidFill>
                <a:srgbClr val="1F1A17"/>
              </a:solidFill>
              <a:round/>
              <a:headEnd/>
              <a:tailEnd/>
            </a:ln>
          </p:spPr>
          <p:txBody>
            <a:bodyPr/>
            <a:lstStyle/>
            <a:p>
              <a:endParaRPr lang="en-US"/>
            </a:p>
          </p:txBody>
        </p:sp>
        <p:sp>
          <p:nvSpPr>
            <p:cNvPr id="15498" name="Rectangle 107"/>
            <p:cNvSpPr>
              <a:spLocks noChangeArrowheads="1"/>
            </p:cNvSpPr>
            <p:nvPr/>
          </p:nvSpPr>
          <p:spPr bwMode="auto">
            <a:xfrm>
              <a:off x="791" y="1037"/>
              <a:ext cx="52" cy="9"/>
            </a:xfrm>
            <a:prstGeom prst="rect">
              <a:avLst/>
            </a:prstGeom>
            <a:solidFill>
              <a:srgbClr val="1F1A17"/>
            </a:solidFill>
            <a:ln w="9525">
              <a:noFill/>
              <a:miter lim="800000"/>
              <a:headEnd/>
              <a:tailEnd/>
            </a:ln>
          </p:spPr>
          <p:txBody>
            <a:bodyPr/>
            <a:lstStyle/>
            <a:p>
              <a:endParaRPr lang="sr-Latn-BA"/>
            </a:p>
          </p:txBody>
        </p:sp>
        <p:sp>
          <p:nvSpPr>
            <p:cNvPr id="15499" name="Line 108"/>
            <p:cNvSpPr>
              <a:spLocks noChangeShapeType="1"/>
            </p:cNvSpPr>
            <p:nvPr/>
          </p:nvSpPr>
          <p:spPr bwMode="auto">
            <a:xfrm flipV="1">
              <a:off x="791" y="1009"/>
              <a:ext cx="0" cy="64"/>
            </a:xfrm>
            <a:prstGeom prst="line">
              <a:avLst/>
            </a:prstGeom>
            <a:noFill/>
            <a:ln w="9525">
              <a:solidFill>
                <a:srgbClr val="1F1A17"/>
              </a:solidFill>
              <a:round/>
              <a:headEnd/>
              <a:tailEnd/>
            </a:ln>
          </p:spPr>
          <p:txBody>
            <a:bodyPr/>
            <a:lstStyle/>
            <a:p>
              <a:endParaRPr lang="en-US"/>
            </a:p>
          </p:txBody>
        </p:sp>
        <p:sp>
          <p:nvSpPr>
            <p:cNvPr id="15500" name="Line 109"/>
            <p:cNvSpPr>
              <a:spLocks noChangeShapeType="1"/>
            </p:cNvSpPr>
            <p:nvPr/>
          </p:nvSpPr>
          <p:spPr bwMode="auto">
            <a:xfrm flipV="1">
              <a:off x="915" y="1021"/>
              <a:ext cx="65" cy="89"/>
            </a:xfrm>
            <a:prstGeom prst="line">
              <a:avLst/>
            </a:prstGeom>
            <a:noFill/>
            <a:ln w="6350">
              <a:solidFill>
                <a:srgbClr val="1F1A17"/>
              </a:solidFill>
              <a:round/>
              <a:headEnd/>
              <a:tailEnd/>
            </a:ln>
          </p:spPr>
          <p:txBody>
            <a:bodyPr/>
            <a:lstStyle/>
            <a:p>
              <a:endParaRPr lang="en-US"/>
            </a:p>
          </p:txBody>
        </p:sp>
        <p:sp>
          <p:nvSpPr>
            <p:cNvPr id="15501" name="Freeform 110"/>
            <p:cNvSpPr>
              <a:spLocks/>
            </p:cNvSpPr>
            <p:nvPr/>
          </p:nvSpPr>
          <p:spPr bwMode="auto">
            <a:xfrm>
              <a:off x="901" y="1000"/>
              <a:ext cx="29" cy="30"/>
            </a:xfrm>
            <a:custGeom>
              <a:avLst/>
              <a:gdLst>
                <a:gd name="T0" fmla="*/ 151252 w 19"/>
                <a:gd name="T1" fmla="*/ 0 h 19"/>
                <a:gd name="T2" fmla="*/ 222277 w 19"/>
                <a:gd name="T3" fmla="*/ 77214 h 19"/>
                <a:gd name="T4" fmla="*/ 250330 w 19"/>
                <a:gd name="T5" fmla="*/ 129139 h 19"/>
                <a:gd name="T6" fmla="*/ 287095 w 19"/>
                <a:gd name="T7" fmla="*/ 203904 h 19"/>
                <a:gd name="T8" fmla="*/ 314963 w 19"/>
                <a:gd name="T9" fmla="*/ 365877 h 19"/>
                <a:gd name="T10" fmla="*/ 287095 w 19"/>
                <a:gd name="T11" fmla="*/ 479916 h 19"/>
                <a:gd name="T12" fmla="*/ 250330 w 19"/>
                <a:gd name="T13" fmla="*/ 558505 h 19"/>
                <a:gd name="T14" fmla="*/ 222277 w 19"/>
                <a:gd name="T15" fmla="*/ 629840 h 19"/>
                <a:gd name="T16" fmla="*/ 151252 w 19"/>
                <a:gd name="T17" fmla="*/ 687674 h 19"/>
                <a:gd name="T18" fmla="*/ 83450 w 19"/>
                <a:gd name="T19" fmla="*/ 629840 h 19"/>
                <a:gd name="T20" fmla="*/ 54674 w 19"/>
                <a:gd name="T21" fmla="*/ 558505 h 19"/>
                <a:gd name="T22" fmla="*/ 35821 w 19"/>
                <a:gd name="T23" fmla="*/ 479916 h 19"/>
                <a:gd name="T24" fmla="*/ 0 w 19"/>
                <a:gd name="T25" fmla="*/ 365877 h 19"/>
                <a:gd name="T26" fmla="*/ 35821 w 19"/>
                <a:gd name="T27" fmla="*/ 203904 h 19"/>
                <a:gd name="T28" fmla="*/ 54674 w 19"/>
                <a:gd name="T29" fmla="*/ 129139 h 19"/>
                <a:gd name="T30" fmla="*/ 83450 w 19"/>
                <a:gd name="T31" fmla="*/ 77214 h 19"/>
                <a:gd name="T32" fmla="*/ 15125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0"/>
                  </a:moveTo>
                  <a:lnTo>
                    <a:pt x="13" y="2"/>
                  </a:lnTo>
                  <a:lnTo>
                    <a:pt x="15" y="4"/>
                  </a:lnTo>
                  <a:lnTo>
                    <a:pt x="17" y="6"/>
                  </a:lnTo>
                  <a:lnTo>
                    <a:pt x="19" y="10"/>
                  </a:lnTo>
                  <a:lnTo>
                    <a:pt x="17" y="13"/>
                  </a:lnTo>
                  <a:lnTo>
                    <a:pt x="15" y="15"/>
                  </a:lnTo>
                  <a:lnTo>
                    <a:pt x="13" y="17"/>
                  </a:lnTo>
                  <a:lnTo>
                    <a:pt x="9" y="19"/>
                  </a:lnTo>
                  <a:lnTo>
                    <a:pt x="5" y="17"/>
                  </a:lnTo>
                  <a:lnTo>
                    <a:pt x="3" y="15"/>
                  </a:lnTo>
                  <a:lnTo>
                    <a:pt x="2" y="13"/>
                  </a:lnTo>
                  <a:lnTo>
                    <a:pt x="0" y="10"/>
                  </a:lnTo>
                  <a:lnTo>
                    <a:pt x="2" y="6"/>
                  </a:lnTo>
                  <a:lnTo>
                    <a:pt x="3" y="4"/>
                  </a:lnTo>
                  <a:lnTo>
                    <a:pt x="5" y="2"/>
                  </a:lnTo>
                  <a:lnTo>
                    <a:pt x="9" y="0"/>
                  </a:lnTo>
                  <a:close/>
                </a:path>
              </a:pathLst>
            </a:custGeom>
            <a:solidFill>
              <a:srgbClr val="AAA9A9"/>
            </a:solidFill>
            <a:ln w="9525">
              <a:noFill/>
              <a:round/>
              <a:headEnd/>
              <a:tailEnd/>
            </a:ln>
          </p:spPr>
          <p:txBody>
            <a:bodyPr/>
            <a:lstStyle/>
            <a:p>
              <a:endParaRPr lang="en-US"/>
            </a:p>
          </p:txBody>
        </p:sp>
        <p:sp>
          <p:nvSpPr>
            <p:cNvPr id="15502" name="Freeform 111"/>
            <p:cNvSpPr>
              <a:spLocks/>
            </p:cNvSpPr>
            <p:nvPr/>
          </p:nvSpPr>
          <p:spPr bwMode="auto">
            <a:xfrm>
              <a:off x="901" y="1000"/>
              <a:ext cx="29" cy="30"/>
            </a:xfrm>
            <a:custGeom>
              <a:avLst/>
              <a:gdLst>
                <a:gd name="T0" fmla="*/ 151252 w 19"/>
                <a:gd name="T1" fmla="*/ 0 h 19"/>
                <a:gd name="T2" fmla="*/ 222277 w 19"/>
                <a:gd name="T3" fmla="*/ 77214 h 19"/>
                <a:gd name="T4" fmla="*/ 250330 w 19"/>
                <a:gd name="T5" fmla="*/ 129139 h 19"/>
                <a:gd name="T6" fmla="*/ 287095 w 19"/>
                <a:gd name="T7" fmla="*/ 203904 h 19"/>
                <a:gd name="T8" fmla="*/ 314963 w 19"/>
                <a:gd name="T9" fmla="*/ 365877 h 19"/>
                <a:gd name="T10" fmla="*/ 287095 w 19"/>
                <a:gd name="T11" fmla="*/ 479916 h 19"/>
                <a:gd name="T12" fmla="*/ 250330 w 19"/>
                <a:gd name="T13" fmla="*/ 558505 h 19"/>
                <a:gd name="T14" fmla="*/ 222277 w 19"/>
                <a:gd name="T15" fmla="*/ 629840 h 19"/>
                <a:gd name="T16" fmla="*/ 151252 w 19"/>
                <a:gd name="T17" fmla="*/ 687674 h 19"/>
                <a:gd name="T18" fmla="*/ 83450 w 19"/>
                <a:gd name="T19" fmla="*/ 629840 h 19"/>
                <a:gd name="T20" fmla="*/ 54674 w 19"/>
                <a:gd name="T21" fmla="*/ 558505 h 19"/>
                <a:gd name="T22" fmla="*/ 35821 w 19"/>
                <a:gd name="T23" fmla="*/ 479916 h 19"/>
                <a:gd name="T24" fmla="*/ 0 w 19"/>
                <a:gd name="T25" fmla="*/ 365877 h 19"/>
                <a:gd name="T26" fmla="*/ 35821 w 19"/>
                <a:gd name="T27" fmla="*/ 203904 h 19"/>
                <a:gd name="T28" fmla="*/ 54674 w 19"/>
                <a:gd name="T29" fmla="*/ 129139 h 19"/>
                <a:gd name="T30" fmla="*/ 83450 w 19"/>
                <a:gd name="T31" fmla="*/ 77214 h 19"/>
                <a:gd name="T32" fmla="*/ 15125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0"/>
                  </a:moveTo>
                  <a:lnTo>
                    <a:pt x="13" y="2"/>
                  </a:lnTo>
                  <a:lnTo>
                    <a:pt x="15" y="4"/>
                  </a:lnTo>
                  <a:lnTo>
                    <a:pt x="17" y="6"/>
                  </a:lnTo>
                  <a:lnTo>
                    <a:pt x="19" y="10"/>
                  </a:lnTo>
                  <a:lnTo>
                    <a:pt x="17" y="13"/>
                  </a:lnTo>
                  <a:lnTo>
                    <a:pt x="15" y="15"/>
                  </a:lnTo>
                  <a:lnTo>
                    <a:pt x="13" y="17"/>
                  </a:lnTo>
                  <a:lnTo>
                    <a:pt x="9" y="19"/>
                  </a:lnTo>
                  <a:lnTo>
                    <a:pt x="5" y="17"/>
                  </a:lnTo>
                  <a:lnTo>
                    <a:pt x="3" y="15"/>
                  </a:lnTo>
                  <a:lnTo>
                    <a:pt x="2" y="13"/>
                  </a:lnTo>
                  <a:lnTo>
                    <a:pt x="0" y="10"/>
                  </a:lnTo>
                  <a:lnTo>
                    <a:pt x="2" y="6"/>
                  </a:lnTo>
                  <a:lnTo>
                    <a:pt x="3" y="4"/>
                  </a:lnTo>
                  <a:lnTo>
                    <a:pt x="5" y="2"/>
                  </a:lnTo>
                  <a:lnTo>
                    <a:pt x="9" y="0"/>
                  </a:lnTo>
                  <a:close/>
                </a:path>
              </a:pathLst>
            </a:custGeom>
            <a:noFill/>
            <a:ln w="6350">
              <a:solidFill>
                <a:srgbClr val="1F1A17"/>
              </a:solidFill>
              <a:round/>
              <a:headEnd/>
              <a:tailEnd/>
            </a:ln>
          </p:spPr>
          <p:txBody>
            <a:bodyPr/>
            <a:lstStyle/>
            <a:p>
              <a:endParaRPr lang="en-US"/>
            </a:p>
          </p:txBody>
        </p:sp>
        <p:sp>
          <p:nvSpPr>
            <p:cNvPr id="15503" name="Line 112"/>
            <p:cNvSpPr>
              <a:spLocks noChangeShapeType="1"/>
            </p:cNvSpPr>
            <p:nvPr/>
          </p:nvSpPr>
          <p:spPr bwMode="auto">
            <a:xfrm flipV="1">
              <a:off x="912" y="1006"/>
              <a:ext cx="15" cy="21"/>
            </a:xfrm>
            <a:prstGeom prst="line">
              <a:avLst/>
            </a:prstGeom>
            <a:noFill/>
            <a:ln w="3175">
              <a:solidFill>
                <a:srgbClr val="1F1A17"/>
              </a:solidFill>
              <a:round/>
              <a:headEnd/>
              <a:tailEnd/>
            </a:ln>
          </p:spPr>
          <p:txBody>
            <a:bodyPr/>
            <a:lstStyle/>
            <a:p>
              <a:endParaRPr lang="en-US"/>
            </a:p>
          </p:txBody>
        </p:sp>
        <p:sp>
          <p:nvSpPr>
            <p:cNvPr id="15504" name="Line 113"/>
            <p:cNvSpPr>
              <a:spLocks noChangeShapeType="1"/>
            </p:cNvSpPr>
            <p:nvPr/>
          </p:nvSpPr>
          <p:spPr bwMode="auto">
            <a:xfrm>
              <a:off x="915" y="1030"/>
              <a:ext cx="0" cy="31"/>
            </a:xfrm>
            <a:prstGeom prst="line">
              <a:avLst/>
            </a:prstGeom>
            <a:noFill/>
            <a:ln w="3175">
              <a:solidFill>
                <a:srgbClr val="1F1A17"/>
              </a:solidFill>
              <a:round/>
              <a:headEnd/>
              <a:tailEnd/>
            </a:ln>
          </p:spPr>
          <p:txBody>
            <a:bodyPr/>
            <a:lstStyle/>
            <a:p>
              <a:endParaRPr lang="en-US"/>
            </a:p>
          </p:txBody>
        </p:sp>
        <p:sp>
          <p:nvSpPr>
            <p:cNvPr id="15505" name="Line 114"/>
            <p:cNvSpPr>
              <a:spLocks noChangeShapeType="1"/>
            </p:cNvSpPr>
            <p:nvPr/>
          </p:nvSpPr>
          <p:spPr bwMode="auto">
            <a:xfrm>
              <a:off x="888" y="1030"/>
              <a:ext cx="52" cy="0"/>
            </a:xfrm>
            <a:prstGeom prst="line">
              <a:avLst/>
            </a:prstGeom>
            <a:noFill/>
            <a:ln w="3175">
              <a:solidFill>
                <a:srgbClr val="1F1A17"/>
              </a:solidFill>
              <a:round/>
              <a:headEnd/>
              <a:tailEnd/>
            </a:ln>
          </p:spPr>
          <p:txBody>
            <a:bodyPr/>
            <a:lstStyle/>
            <a:p>
              <a:endParaRPr lang="en-US"/>
            </a:p>
          </p:txBody>
        </p:sp>
        <p:sp>
          <p:nvSpPr>
            <p:cNvPr id="15506" name="Line 115"/>
            <p:cNvSpPr>
              <a:spLocks noChangeShapeType="1"/>
            </p:cNvSpPr>
            <p:nvPr/>
          </p:nvSpPr>
          <p:spPr bwMode="auto">
            <a:xfrm flipH="1">
              <a:off x="898" y="1061"/>
              <a:ext cx="17" cy="19"/>
            </a:xfrm>
            <a:prstGeom prst="line">
              <a:avLst/>
            </a:prstGeom>
            <a:noFill/>
            <a:ln w="3175">
              <a:solidFill>
                <a:srgbClr val="1F1A17"/>
              </a:solidFill>
              <a:round/>
              <a:headEnd/>
              <a:tailEnd/>
            </a:ln>
          </p:spPr>
          <p:txBody>
            <a:bodyPr/>
            <a:lstStyle/>
            <a:p>
              <a:endParaRPr lang="en-US"/>
            </a:p>
          </p:txBody>
        </p:sp>
        <p:sp>
          <p:nvSpPr>
            <p:cNvPr id="15507" name="Line 116"/>
            <p:cNvSpPr>
              <a:spLocks noChangeShapeType="1"/>
            </p:cNvSpPr>
            <p:nvPr/>
          </p:nvSpPr>
          <p:spPr bwMode="auto">
            <a:xfrm>
              <a:off x="915" y="1061"/>
              <a:ext cx="22" cy="19"/>
            </a:xfrm>
            <a:prstGeom prst="line">
              <a:avLst/>
            </a:prstGeom>
            <a:noFill/>
            <a:ln w="3175">
              <a:solidFill>
                <a:srgbClr val="1F1A17"/>
              </a:solidFill>
              <a:round/>
              <a:headEnd/>
              <a:tailEnd/>
            </a:ln>
          </p:spPr>
          <p:txBody>
            <a:bodyPr/>
            <a:lstStyle/>
            <a:p>
              <a:endParaRPr lang="en-US"/>
            </a:p>
          </p:txBody>
        </p:sp>
        <p:sp>
          <p:nvSpPr>
            <p:cNvPr id="15508" name="Freeform 123"/>
            <p:cNvSpPr>
              <a:spLocks/>
            </p:cNvSpPr>
            <p:nvPr/>
          </p:nvSpPr>
          <p:spPr bwMode="auto">
            <a:xfrm>
              <a:off x="970" y="1815"/>
              <a:ext cx="482" cy="82"/>
            </a:xfrm>
            <a:custGeom>
              <a:avLst/>
              <a:gdLst>
                <a:gd name="T0" fmla="*/ 0 w 369"/>
                <a:gd name="T1" fmla="*/ 0 h 259"/>
                <a:gd name="T2" fmla="*/ 170989 w 369"/>
                <a:gd name="T3" fmla="*/ 0 h 259"/>
                <a:gd name="T4" fmla="*/ 172167 w 369"/>
                <a:gd name="T5" fmla="*/ 0 h 259"/>
                <a:gd name="T6" fmla="*/ 0 60000 65536"/>
                <a:gd name="T7" fmla="*/ 0 60000 65536"/>
                <a:gd name="T8" fmla="*/ 0 60000 65536"/>
                <a:gd name="T9" fmla="*/ 0 w 369"/>
                <a:gd name="T10" fmla="*/ 0 h 259"/>
                <a:gd name="T11" fmla="*/ 369 w 369"/>
                <a:gd name="T12" fmla="*/ 259 h 259"/>
              </a:gdLst>
              <a:ahLst/>
              <a:cxnLst>
                <a:cxn ang="T6">
                  <a:pos x="T0" y="T1"/>
                </a:cxn>
                <a:cxn ang="T7">
                  <a:pos x="T2" y="T3"/>
                </a:cxn>
                <a:cxn ang="T8">
                  <a:pos x="T4" y="T5"/>
                </a:cxn>
              </a:cxnLst>
              <a:rect l="T9" t="T10" r="T11" b="T12"/>
              <a:pathLst>
                <a:path w="369" h="259">
                  <a:moveTo>
                    <a:pt x="0" y="0"/>
                  </a:moveTo>
                  <a:lnTo>
                    <a:pt x="367" y="0"/>
                  </a:lnTo>
                  <a:lnTo>
                    <a:pt x="369" y="259"/>
                  </a:lnTo>
                </a:path>
              </a:pathLst>
            </a:custGeom>
            <a:noFill/>
            <a:ln w="9525">
              <a:solidFill>
                <a:schemeClr val="tx1"/>
              </a:solidFill>
              <a:round/>
              <a:headEnd/>
              <a:tailEnd type="triangle" w="sm" len="med"/>
            </a:ln>
          </p:spPr>
          <p:txBody>
            <a:bodyPr/>
            <a:lstStyle/>
            <a:p>
              <a:endParaRPr lang="en-US"/>
            </a:p>
          </p:txBody>
        </p:sp>
        <p:sp>
          <p:nvSpPr>
            <p:cNvPr id="15509" name="Line 124"/>
            <p:cNvSpPr>
              <a:spLocks noChangeShapeType="1"/>
            </p:cNvSpPr>
            <p:nvPr/>
          </p:nvSpPr>
          <p:spPr bwMode="auto">
            <a:xfrm>
              <a:off x="897" y="1679"/>
              <a:ext cx="4" cy="116"/>
            </a:xfrm>
            <a:prstGeom prst="line">
              <a:avLst/>
            </a:prstGeom>
            <a:noFill/>
            <a:ln w="9525">
              <a:solidFill>
                <a:schemeClr val="tx1"/>
              </a:solidFill>
              <a:round/>
              <a:headEnd/>
              <a:tailEnd type="triangle" w="sm" len="med"/>
            </a:ln>
          </p:spPr>
          <p:txBody>
            <a:bodyPr/>
            <a:lstStyle/>
            <a:p>
              <a:endParaRPr lang="en-US"/>
            </a:p>
          </p:txBody>
        </p:sp>
        <p:sp>
          <p:nvSpPr>
            <p:cNvPr id="15510" name="AutoShape 125"/>
            <p:cNvSpPr>
              <a:spLocks noChangeArrowheads="1"/>
            </p:cNvSpPr>
            <p:nvPr/>
          </p:nvSpPr>
          <p:spPr bwMode="auto">
            <a:xfrm>
              <a:off x="833" y="1791"/>
              <a:ext cx="136" cy="49"/>
            </a:xfrm>
            <a:prstGeom prst="diamond">
              <a:avLst/>
            </a:prstGeom>
            <a:solidFill>
              <a:schemeClr val="bg2"/>
            </a:solidFill>
            <a:ln w="9525">
              <a:solidFill>
                <a:schemeClr val="tx1"/>
              </a:solidFill>
              <a:miter lim="800000"/>
              <a:headEnd/>
              <a:tailEnd/>
            </a:ln>
          </p:spPr>
          <p:txBody>
            <a:bodyPr wrap="none" anchor="ctr"/>
            <a:lstStyle/>
            <a:p>
              <a:endParaRPr lang="sr-Latn-BA"/>
            </a:p>
          </p:txBody>
        </p:sp>
        <p:sp>
          <p:nvSpPr>
            <p:cNvPr id="15511" name="Line 126"/>
            <p:cNvSpPr>
              <a:spLocks noChangeShapeType="1"/>
            </p:cNvSpPr>
            <p:nvPr/>
          </p:nvSpPr>
          <p:spPr bwMode="auto">
            <a:xfrm flipH="1">
              <a:off x="898" y="1840"/>
              <a:ext cx="3" cy="91"/>
            </a:xfrm>
            <a:prstGeom prst="line">
              <a:avLst/>
            </a:prstGeom>
            <a:noFill/>
            <a:ln w="9525">
              <a:solidFill>
                <a:schemeClr val="tx1"/>
              </a:solidFill>
              <a:round/>
              <a:headEnd/>
              <a:tailEnd type="triangle" w="sm" len="med"/>
            </a:ln>
          </p:spPr>
          <p:txBody>
            <a:bodyPr/>
            <a:lstStyle/>
            <a:p>
              <a:endParaRPr lang="en-US"/>
            </a:p>
          </p:txBody>
        </p:sp>
      </p:grpSp>
      <p:grpSp>
        <p:nvGrpSpPr>
          <p:cNvPr id="8" name="Group 149"/>
          <p:cNvGrpSpPr>
            <a:grpSpLocks/>
          </p:cNvGrpSpPr>
          <p:nvPr/>
        </p:nvGrpSpPr>
        <p:grpSpPr bwMode="auto">
          <a:xfrm>
            <a:off x="611188" y="2382838"/>
            <a:ext cx="1887537" cy="1901825"/>
            <a:chOff x="679" y="1539"/>
            <a:chExt cx="1189" cy="1198"/>
          </a:xfrm>
        </p:grpSpPr>
        <p:grpSp>
          <p:nvGrpSpPr>
            <p:cNvPr id="15402" name="Group 150"/>
            <p:cNvGrpSpPr>
              <a:grpSpLocks/>
            </p:cNvGrpSpPr>
            <p:nvPr/>
          </p:nvGrpSpPr>
          <p:grpSpPr bwMode="auto">
            <a:xfrm>
              <a:off x="679" y="1539"/>
              <a:ext cx="135" cy="144"/>
              <a:chOff x="679" y="1539"/>
              <a:chExt cx="135" cy="144"/>
            </a:xfrm>
          </p:grpSpPr>
          <p:sp>
            <p:nvSpPr>
              <p:cNvPr id="15418" name="Freeform 151"/>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FF0000"/>
              </a:solidFill>
              <a:ln w="6350">
                <a:solidFill>
                  <a:srgbClr val="000000"/>
                </a:solidFill>
                <a:round/>
                <a:headEnd/>
                <a:tailEnd/>
              </a:ln>
            </p:spPr>
            <p:txBody>
              <a:bodyPr/>
              <a:lstStyle/>
              <a:p>
                <a:endParaRPr lang="en-US"/>
              </a:p>
            </p:txBody>
          </p:sp>
          <p:sp>
            <p:nvSpPr>
              <p:cNvPr id="15419" name="Freeform 152"/>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FF0000"/>
              </a:solidFill>
              <a:ln w="9525">
                <a:solidFill>
                  <a:srgbClr val="1F1A17"/>
                </a:solidFill>
                <a:round/>
                <a:headEnd/>
                <a:tailEnd/>
              </a:ln>
            </p:spPr>
            <p:txBody>
              <a:bodyPr/>
              <a:lstStyle/>
              <a:p>
                <a:endParaRPr lang="en-US"/>
              </a:p>
            </p:txBody>
          </p:sp>
          <p:sp>
            <p:nvSpPr>
              <p:cNvPr id="15420" name="Line 153"/>
              <p:cNvSpPr>
                <a:spLocks noChangeShapeType="1"/>
              </p:cNvSpPr>
              <p:nvPr/>
            </p:nvSpPr>
            <p:spPr bwMode="auto">
              <a:xfrm>
                <a:off x="679" y="1683"/>
                <a:ext cx="128" cy="0"/>
              </a:xfrm>
              <a:prstGeom prst="line">
                <a:avLst/>
              </a:prstGeom>
              <a:noFill/>
              <a:ln w="9525">
                <a:solidFill>
                  <a:srgbClr val="1F1A17"/>
                </a:solidFill>
                <a:round/>
                <a:headEnd/>
                <a:tailEnd/>
              </a:ln>
            </p:spPr>
            <p:txBody>
              <a:bodyPr/>
              <a:lstStyle/>
              <a:p>
                <a:endParaRPr lang="en-US"/>
              </a:p>
            </p:txBody>
          </p:sp>
          <p:sp>
            <p:nvSpPr>
              <p:cNvPr id="15421" name="Line 154"/>
              <p:cNvSpPr>
                <a:spLocks noChangeShapeType="1"/>
              </p:cNvSpPr>
              <p:nvPr/>
            </p:nvSpPr>
            <p:spPr bwMode="auto">
              <a:xfrm flipV="1">
                <a:off x="748" y="1589"/>
                <a:ext cx="62" cy="88"/>
              </a:xfrm>
              <a:prstGeom prst="line">
                <a:avLst/>
              </a:prstGeom>
              <a:noFill/>
              <a:ln w="9525">
                <a:solidFill>
                  <a:srgbClr val="1F1A17"/>
                </a:solidFill>
                <a:round/>
                <a:headEnd/>
                <a:tailEnd/>
              </a:ln>
            </p:spPr>
            <p:txBody>
              <a:bodyPr/>
              <a:lstStyle/>
              <a:p>
                <a:endParaRPr lang="en-US"/>
              </a:p>
            </p:txBody>
          </p:sp>
        </p:grpSp>
        <p:grpSp>
          <p:nvGrpSpPr>
            <p:cNvPr id="15403" name="Group 155"/>
            <p:cNvGrpSpPr>
              <a:grpSpLocks/>
            </p:cNvGrpSpPr>
            <p:nvPr/>
          </p:nvGrpSpPr>
          <p:grpSpPr bwMode="auto">
            <a:xfrm>
              <a:off x="1172" y="2591"/>
              <a:ext cx="134" cy="146"/>
              <a:chOff x="1172" y="2591"/>
              <a:chExt cx="134" cy="146"/>
            </a:xfrm>
          </p:grpSpPr>
          <p:sp>
            <p:nvSpPr>
              <p:cNvPr id="15414" name="Freeform 156"/>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solidFill>
                <a:srgbClr val="FF0000"/>
              </a:solidFill>
              <a:ln w="9525">
                <a:solidFill>
                  <a:srgbClr val="1F1A17"/>
                </a:solidFill>
                <a:round/>
                <a:headEnd/>
                <a:tailEnd/>
              </a:ln>
            </p:spPr>
            <p:txBody>
              <a:bodyPr/>
              <a:lstStyle/>
              <a:p>
                <a:endParaRPr lang="en-US"/>
              </a:p>
            </p:txBody>
          </p:sp>
          <p:sp>
            <p:nvSpPr>
              <p:cNvPr id="15415" name="Freeform 157"/>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solidFill>
                <a:srgbClr val="FF0000"/>
              </a:solidFill>
              <a:ln w="6350">
                <a:solidFill>
                  <a:srgbClr val="000000"/>
                </a:solidFill>
                <a:round/>
                <a:headEnd/>
                <a:tailEnd/>
              </a:ln>
            </p:spPr>
            <p:txBody>
              <a:bodyPr/>
              <a:lstStyle/>
              <a:p>
                <a:endParaRPr lang="en-US"/>
              </a:p>
            </p:txBody>
          </p:sp>
          <p:sp>
            <p:nvSpPr>
              <p:cNvPr id="15416" name="Line 158"/>
              <p:cNvSpPr>
                <a:spLocks noChangeShapeType="1"/>
              </p:cNvSpPr>
              <p:nvPr/>
            </p:nvSpPr>
            <p:spPr bwMode="auto">
              <a:xfrm>
                <a:off x="1172" y="2737"/>
                <a:ext cx="128" cy="0"/>
              </a:xfrm>
              <a:prstGeom prst="line">
                <a:avLst/>
              </a:prstGeom>
              <a:noFill/>
              <a:ln w="9525">
                <a:solidFill>
                  <a:srgbClr val="1F1A17"/>
                </a:solidFill>
                <a:round/>
                <a:headEnd/>
                <a:tailEnd/>
              </a:ln>
            </p:spPr>
            <p:txBody>
              <a:bodyPr/>
              <a:lstStyle/>
              <a:p>
                <a:endParaRPr lang="en-US"/>
              </a:p>
            </p:txBody>
          </p:sp>
          <p:sp>
            <p:nvSpPr>
              <p:cNvPr id="15417" name="Line 159"/>
              <p:cNvSpPr>
                <a:spLocks noChangeShapeType="1"/>
              </p:cNvSpPr>
              <p:nvPr/>
            </p:nvSpPr>
            <p:spPr bwMode="auto">
              <a:xfrm flipV="1">
                <a:off x="1240" y="2641"/>
                <a:ext cx="63" cy="89"/>
              </a:xfrm>
              <a:prstGeom prst="line">
                <a:avLst/>
              </a:prstGeom>
              <a:noFill/>
              <a:ln w="9525">
                <a:solidFill>
                  <a:srgbClr val="1F1A17"/>
                </a:solidFill>
                <a:round/>
                <a:headEnd/>
                <a:tailEnd/>
              </a:ln>
            </p:spPr>
            <p:txBody>
              <a:bodyPr/>
              <a:lstStyle/>
              <a:p>
                <a:endParaRPr lang="en-US"/>
              </a:p>
            </p:txBody>
          </p:sp>
        </p:grpSp>
        <p:grpSp>
          <p:nvGrpSpPr>
            <p:cNvPr id="15404" name="Group 160"/>
            <p:cNvGrpSpPr>
              <a:grpSpLocks/>
            </p:cNvGrpSpPr>
            <p:nvPr/>
          </p:nvGrpSpPr>
          <p:grpSpPr bwMode="auto">
            <a:xfrm>
              <a:off x="1730" y="2107"/>
              <a:ext cx="138" cy="140"/>
              <a:chOff x="1730" y="2107"/>
              <a:chExt cx="138" cy="140"/>
            </a:xfrm>
          </p:grpSpPr>
          <p:sp>
            <p:nvSpPr>
              <p:cNvPr id="15410" name="Freeform 161"/>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solidFill>
                <a:srgbClr val="FF0000"/>
              </a:solidFill>
              <a:ln w="6350">
                <a:solidFill>
                  <a:srgbClr val="000000"/>
                </a:solidFill>
                <a:round/>
                <a:headEnd/>
                <a:tailEnd/>
              </a:ln>
            </p:spPr>
            <p:txBody>
              <a:bodyPr/>
              <a:lstStyle/>
              <a:p>
                <a:endParaRPr lang="en-US"/>
              </a:p>
            </p:txBody>
          </p:sp>
          <p:sp>
            <p:nvSpPr>
              <p:cNvPr id="15411" name="Freeform 162"/>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solidFill>
                <a:srgbClr val="FF0000"/>
              </a:solidFill>
              <a:ln w="9525">
                <a:solidFill>
                  <a:srgbClr val="1F1A17"/>
                </a:solidFill>
                <a:round/>
                <a:headEnd/>
                <a:tailEnd/>
              </a:ln>
            </p:spPr>
            <p:txBody>
              <a:bodyPr/>
              <a:lstStyle/>
              <a:p>
                <a:endParaRPr lang="en-US"/>
              </a:p>
            </p:txBody>
          </p:sp>
          <p:sp>
            <p:nvSpPr>
              <p:cNvPr id="15412" name="Line 163"/>
              <p:cNvSpPr>
                <a:spLocks noChangeShapeType="1"/>
              </p:cNvSpPr>
              <p:nvPr/>
            </p:nvSpPr>
            <p:spPr bwMode="auto">
              <a:xfrm>
                <a:off x="1730" y="2247"/>
                <a:ext cx="131" cy="0"/>
              </a:xfrm>
              <a:prstGeom prst="line">
                <a:avLst/>
              </a:prstGeom>
              <a:noFill/>
              <a:ln w="9525">
                <a:solidFill>
                  <a:srgbClr val="1F1A17"/>
                </a:solidFill>
                <a:round/>
                <a:headEnd/>
                <a:tailEnd/>
              </a:ln>
            </p:spPr>
            <p:txBody>
              <a:bodyPr/>
              <a:lstStyle/>
              <a:p>
                <a:endParaRPr lang="en-US"/>
              </a:p>
            </p:txBody>
          </p:sp>
          <p:sp>
            <p:nvSpPr>
              <p:cNvPr id="15413" name="Line 164"/>
              <p:cNvSpPr>
                <a:spLocks noChangeShapeType="1"/>
              </p:cNvSpPr>
              <p:nvPr/>
            </p:nvSpPr>
            <p:spPr bwMode="auto">
              <a:xfrm flipV="1">
                <a:off x="1799" y="2153"/>
                <a:ext cx="65" cy="90"/>
              </a:xfrm>
              <a:prstGeom prst="line">
                <a:avLst/>
              </a:prstGeom>
              <a:noFill/>
              <a:ln w="9525">
                <a:solidFill>
                  <a:srgbClr val="1F1A17"/>
                </a:solidFill>
                <a:round/>
                <a:headEnd/>
                <a:tailEnd/>
              </a:ln>
            </p:spPr>
            <p:txBody>
              <a:bodyPr/>
              <a:lstStyle/>
              <a:p>
                <a:endParaRPr lang="en-US"/>
              </a:p>
            </p:txBody>
          </p:sp>
        </p:grpSp>
        <p:grpSp>
          <p:nvGrpSpPr>
            <p:cNvPr id="15405" name="Group 165"/>
            <p:cNvGrpSpPr>
              <a:grpSpLocks/>
            </p:cNvGrpSpPr>
            <p:nvPr/>
          </p:nvGrpSpPr>
          <p:grpSpPr bwMode="auto">
            <a:xfrm>
              <a:off x="1175" y="2144"/>
              <a:ext cx="134" cy="143"/>
              <a:chOff x="1175" y="2144"/>
              <a:chExt cx="134" cy="143"/>
            </a:xfrm>
          </p:grpSpPr>
          <p:sp>
            <p:nvSpPr>
              <p:cNvPr id="15406" name="Freeform 166"/>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solidFill>
                <a:srgbClr val="FF0000"/>
              </a:solidFill>
              <a:ln w="6350">
                <a:solidFill>
                  <a:srgbClr val="000000"/>
                </a:solidFill>
                <a:round/>
                <a:headEnd/>
                <a:tailEnd/>
              </a:ln>
            </p:spPr>
            <p:txBody>
              <a:bodyPr/>
              <a:lstStyle/>
              <a:p>
                <a:endParaRPr lang="en-US"/>
              </a:p>
            </p:txBody>
          </p:sp>
          <p:sp>
            <p:nvSpPr>
              <p:cNvPr id="15407" name="Freeform 167"/>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solidFill>
                <a:srgbClr val="FF0000"/>
              </a:solidFill>
              <a:ln w="9525">
                <a:solidFill>
                  <a:srgbClr val="1F1A17"/>
                </a:solidFill>
                <a:round/>
                <a:headEnd/>
                <a:tailEnd/>
              </a:ln>
            </p:spPr>
            <p:txBody>
              <a:bodyPr/>
              <a:lstStyle/>
              <a:p>
                <a:endParaRPr lang="en-US"/>
              </a:p>
            </p:txBody>
          </p:sp>
          <p:sp>
            <p:nvSpPr>
              <p:cNvPr id="15408" name="Line 168"/>
              <p:cNvSpPr>
                <a:spLocks noChangeShapeType="1"/>
              </p:cNvSpPr>
              <p:nvPr/>
            </p:nvSpPr>
            <p:spPr bwMode="auto">
              <a:xfrm>
                <a:off x="1175" y="2287"/>
                <a:ext cx="128" cy="0"/>
              </a:xfrm>
              <a:prstGeom prst="line">
                <a:avLst/>
              </a:prstGeom>
              <a:noFill/>
              <a:ln w="9525">
                <a:solidFill>
                  <a:srgbClr val="1F1A17"/>
                </a:solidFill>
                <a:round/>
                <a:headEnd/>
                <a:tailEnd/>
              </a:ln>
            </p:spPr>
            <p:txBody>
              <a:bodyPr/>
              <a:lstStyle/>
              <a:p>
                <a:endParaRPr lang="en-US"/>
              </a:p>
            </p:txBody>
          </p:sp>
          <p:sp>
            <p:nvSpPr>
              <p:cNvPr id="15409" name="Line 169"/>
              <p:cNvSpPr>
                <a:spLocks noChangeShapeType="1"/>
              </p:cNvSpPr>
              <p:nvPr/>
            </p:nvSpPr>
            <p:spPr bwMode="auto">
              <a:xfrm flipV="1">
                <a:off x="1244" y="2193"/>
                <a:ext cx="62" cy="90"/>
              </a:xfrm>
              <a:prstGeom prst="line">
                <a:avLst/>
              </a:prstGeom>
              <a:noFill/>
              <a:ln w="9525">
                <a:solidFill>
                  <a:srgbClr val="1F1A17"/>
                </a:solidFill>
                <a:round/>
                <a:headEnd/>
                <a:tailEnd/>
              </a:ln>
            </p:spPr>
            <p:txBody>
              <a:bodyPr/>
              <a:lstStyle/>
              <a:p>
                <a:endParaRPr lang="en-US"/>
              </a:p>
            </p:txBody>
          </p:sp>
        </p:grpSp>
      </p:grpSp>
      <p:sp>
        <p:nvSpPr>
          <p:cNvPr id="25770" name="Content Placeholder 2"/>
          <p:cNvSpPr>
            <a:spLocks/>
          </p:cNvSpPr>
          <p:nvPr/>
        </p:nvSpPr>
        <p:spPr bwMode="auto">
          <a:xfrm>
            <a:off x="5500688" y="1055688"/>
            <a:ext cx="3429000" cy="2016125"/>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sr-Latn-BA" b="1"/>
              <a:t>Garcia Molina et al.</a:t>
            </a:r>
            <a:r>
              <a:rPr lang="sr-Latn-BA"/>
              <a:t>                                     (</a:t>
            </a:r>
            <a:r>
              <a:rPr lang="sr-Latn-BA">
                <a:solidFill>
                  <a:srgbClr val="FF0000"/>
                </a:solidFill>
              </a:rPr>
              <a:t>ER 2000</a:t>
            </a:r>
            <a:r>
              <a:rPr lang="sr-Latn-BA"/>
              <a:t>)                                                                                                      </a:t>
            </a:r>
            <a:r>
              <a:rPr lang="en-US"/>
              <a:t>propose </a:t>
            </a:r>
            <a:r>
              <a:rPr lang="sr-Latn-BA"/>
              <a:t>the initial conceptual model</a:t>
            </a:r>
            <a:r>
              <a:rPr lang="en-US"/>
              <a:t> </a:t>
            </a:r>
            <a:r>
              <a:rPr lang="sr-Latn-BA"/>
              <a:t>                       based on </a:t>
            </a:r>
            <a:r>
              <a:rPr lang="sr-Latn-BA">
                <a:solidFill>
                  <a:srgbClr val="FF0000"/>
                </a:solidFill>
              </a:rPr>
              <a:t>UML AD </a:t>
            </a:r>
            <a:r>
              <a:rPr lang="sr-Latn-BA"/>
              <a:t>and </a:t>
            </a:r>
            <a:r>
              <a:rPr lang="sr-Latn-BA">
                <a:solidFill>
                  <a:srgbClr val="FF0000"/>
                </a:solidFill>
              </a:rPr>
              <a:t>supplementary glossary</a:t>
            </a:r>
            <a:r>
              <a:rPr lang="sr-Latn-BA"/>
              <a:t> </a:t>
            </a:r>
            <a:endParaRPr lang="en-US"/>
          </a:p>
        </p:txBody>
      </p:sp>
      <p:grpSp>
        <p:nvGrpSpPr>
          <p:cNvPr id="14" name="Group 179"/>
          <p:cNvGrpSpPr>
            <a:grpSpLocks/>
          </p:cNvGrpSpPr>
          <p:nvPr/>
        </p:nvGrpSpPr>
        <p:grpSpPr bwMode="auto">
          <a:xfrm>
            <a:off x="3373438" y="2147888"/>
            <a:ext cx="488950" cy="260350"/>
            <a:chOff x="2312" y="1505"/>
            <a:chExt cx="308" cy="164"/>
          </a:xfrm>
        </p:grpSpPr>
        <p:sp>
          <p:nvSpPr>
            <p:cNvPr id="15399" name="Rectangle 175"/>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5400" name="Rectangle 176"/>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5401" name="Rectangle 177"/>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grpSp>
        <p:nvGrpSpPr>
          <p:cNvPr id="15" name="Group 180"/>
          <p:cNvGrpSpPr>
            <a:grpSpLocks/>
          </p:cNvGrpSpPr>
          <p:nvPr/>
        </p:nvGrpSpPr>
        <p:grpSpPr bwMode="auto">
          <a:xfrm>
            <a:off x="3373438" y="3155950"/>
            <a:ext cx="488950" cy="260350"/>
            <a:chOff x="2312" y="1505"/>
            <a:chExt cx="308" cy="164"/>
          </a:xfrm>
        </p:grpSpPr>
        <p:sp>
          <p:nvSpPr>
            <p:cNvPr id="15396" name="Rectangle 181"/>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5397" name="Rectangle 182"/>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5398" name="Rectangle 183"/>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grpSp>
        <p:nvGrpSpPr>
          <p:cNvPr id="16" name="Group 184"/>
          <p:cNvGrpSpPr>
            <a:grpSpLocks/>
          </p:cNvGrpSpPr>
          <p:nvPr/>
        </p:nvGrpSpPr>
        <p:grpSpPr bwMode="auto">
          <a:xfrm>
            <a:off x="4583113" y="3516313"/>
            <a:ext cx="488950" cy="260350"/>
            <a:chOff x="2312" y="1505"/>
            <a:chExt cx="308" cy="164"/>
          </a:xfrm>
        </p:grpSpPr>
        <p:sp>
          <p:nvSpPr>
            <p:cNvPr id="15393" name="Rectangle 185"/>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5394" name="Rectangle 186"/>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5395" name="Rectangle 187"/>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grpSp>
        <p:nvGrpSpPr>
          <p:cNvPr id="17" name="Group 188"/>
          <p:cNvGrpSpPr>
            <a:grpSpLocks/>
          </p:cNvGrpSpPr>
          <p:nvPr/>
        </p:nvGrpSpPr>
        <p:grpSpPr bwMode="auto">
          <a:xfrm>
            <a:off x="4583113" y="2508250"/>
            <a:ext cx="488950" cy="260350"/>
            <a:chOff x="2312" y="1505"/>
            <a:chExt cx="308" cy="164"/>
          </a:xfrm>
        </p:grpSpPr>
        <p:sp>
          <p:nvSpPr>
            <p:cNvPr id="15390" name="Rectangle 189"/>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5391" name="Rectangle 190"/>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5392" name="Rectangle 191"/>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sp>
        <p:nvSpPr>
          <p:cNvPr id="25792" name="Freeform 192"/>
          <p:cNvSpPr>
            <a:spLocks/>
          </p:cNvSpPr>
          <p:nvPr/>
        </p:nvSpPr>
        <p:spPr bwMode="auto">
          <a:xfrm>
            <a:off x="709613" y="1851025"/>
            <a:ext cx="2573337" cy="628650"/>
          </a:xfrm>
          <a:custGeom>
            <a:avLst/>
            <a:gdLst>
              <a:gd name="T0" fmla="*/ 0 w 1548"/>
              <a:gd name="T1" fmla="*/ 2147483647 h 336"/>
              <a:gd name="T2" fmla="*/ 2147483647 w 1548"/>
              <a:gd name="T3" fmla="*/ 2147483647 h 336"/>
              <a:gd name="T4" fmla="*/ 0 60000 65536"/>
              <a:gd name="T5" fmla="*/ 0 60000 65536"/>
              <a:gd name="T6" fmla="*/ 0 w 1548"/>
              <a:gd name="T7" fmla="*/ 0 h 336"/>
              <a:gd name="T8" fmla="*/ 1548 w 1548"/>
              <a:gd name="T9" fmla="*/ 336 h 336"/>
            </a:gdLst>
            <a:ahLst/>
            <a:cxnLst>
              <a:cxn ang="T4">
                <a:pos x="T0" y="T1"/>
              </a:cxn>
              <a:cxn ang="T5">
                <a:pos x="T2" y="T3"/>
              </a:cxn>
            </a:cxnLst>
            <a:rect l="T6" t="T7" r="T8" b="T9"/>
            <a:pathLst>
              <a:path w="1548" h="336">
                <a:moveTo>
                  <a:pt x="0" y="336"/>
                </a:moveTo>
                <a:cubicBezTo>
                  <a:pt x="660" y="0"/>
                  <a:pt x="990" y="24"/>
                  <a:pt x="1548" y="168"/>
                </a:cubicBezTo>
              </a:path>
            </a:pathLst>
          </a:custGeom>
          <a:noFill/>
          <a:ln w="9525">
            <a:solidFill>
              <a:srgbClr val="000099"/>
            </a:solidFill>
            <a:round/>
            <a:headEnd type="oval" w="med" len="med"/>
            <a:tailEnd type="triangle" w="med" len="med"/>
          </a:ln>
        </p:spPr>
        <p:txBody>
          <a:bodyPr/>
          <a:lstStyle/>
          <a:p>
            <a:endParaRPr lang="en-US"/>
          </a:p>
        </p:txBody>
      </p:sp>
      <p:sp>
        <p:nvSpPr>
          <p:cNvPr id="25793" name="Freeform 193"/>
          <p:cNvSpPr>
            <a:spLocks/>
          </p:cNvSpPr>
          <p:nvPr/>
        </p:nvSpPr>
        <p:spPr bwMode="auto">
          <a:xfrm>
            <a:off x="2398713" y="2592388"/>
            <a:ext cx="2132012" cy="785812"/>
          </a:xfrm>
          <a:custGeom>
            <a:avLst/>
            <a:gdLst>
              <a:gd name="T0" fmla="*/ 0 w 1343"/>
              <a:gd name="T1" fmla="*/ 2147483647 h 495"/>
              <a:gd name="T2" fmla="*/ 2147483647 w 1343"/>
              <a:gd name="T3" fmla="*/ 2147483647 h 495"/>
              <a:gd name="T4" fmla="*/ 0 60000 65536"/>
              <a:gd name="T5" fmla="*/ 0 60000 65536"/>
              <a:gd name="T6" fmla="*/ 0 w 1343"/>
              <a:gd name="T7" fmla="*/ 0 h 495"/>
              <a:gd name="T8" fmla="*/ 1343 w 1343"/>
              <a:gd name="T9" fmla="*/ 495 h 495"/>
            </a:gdLst>
            <a:ahLst/>
            <a:cxnLst>
              <a:cxn ang="T4">
                <a:pos x="T0" y="T1"/>
              </a:cxn>
              <a:cxn ang="T5">
                <a:pos x="T2" y="T3"/>
              </a:cxn>
            </a:cxnLst>
            <a:rect l="T6" t="T7" r="T8" b="T9"/>
            <a:pathLst>
              <a:path w="1343" h="495">
                <a:moveTo>
                  <a:pt x="0" y="495"/>
                </a:moveTo>
                <a:cubicBezTo>
                  <a:pt x="529" y="0"/>
                  <a:pt x="791" y="25"/>
                  <a:pt x="1343" y="13"/>
                </a:cubicBezTo>
              </a:path>
            </a:pathLst>
          </a:custGeom>
          <a:noFill/>
          <a:ln w="9525">
            <a:solidFill>
              <a:srgbClr val="000099"/>
            </a:solidFill>
            <a:round/>
            <a:headEnd type="oval" w="med" len="med"/>
            <a:tailEnd type="triangle" w="med" len="med"/>
          </a:ln>
        </p:spPr>
        <p:txBody>
          <a:bodyPr/>
          <a:lstStyle/>
          <a:p>
            <a:endParaRPr lang="en-US"/>
          </a:p>
        </p:txBody>
      </p:sp>
      <p:sp>
        <p:nvSpPr>
          <p:cNvPr id="25794" name="Freeform 194"/>
          <p:cNvSpPr>
            <a:spLocks/>
          </p:cNvSpPr>
          <p:nvPr/>
        </p:nvSpPr>
        <p:spPr bwMode="auto">
          <a:xfrm>
            <a:off x="1508125" y="3803650"/>
            <a:ext cx="3003550" cy="779463"/>
          </a:xfrm>
          <a:custGeom>
            <a:avLst/>
            <a:gdLst>
              <a:gd name="T0" fmla="*/ 0 w 1892"/>
              <a:gd name="T1" fmla="*/ 2147483647 h 491"/>
              <a:gd name="T2" fmla="*/ 2147483647 w 1892"/>
              <a:gd name="T3" fmla="*/ 0 h 491"/>
              <a:gd name="T4" fmla="*/ 0 60000 65536"/>
              <a:gd name="T5" fmla="*/ 0 60000 65536"/>
              <a:gd name="T6" fmla="*/ 0 w 1892"/>
              <a:gd name="T7" fmla="*/ 0 h 491"/>
              <a:gd name="T8" fmla="*/ 1892 w 1892"/>
              <a:gd name="T9" fmla="*/ 491 h 491"/>
            </a:gdLst>
            <a:ahLst/>
            <a:cxnLst>
              <a:cxn ang="T4">
                <a:pos x="T0" y="T1"/>
              </a:cxn>
              <a:cxn ang="T5">
                <a:pos x="T2" y="T3"/>
              </a:cxn>
            </a:cxnLst>
            <a:rect l="T6" t="T7" r="T8" b="T9"/>
            <a:pathLst>
              <a:path w="1892" h="491">
                <a:moveTo>
                  <a:pt x="0" y="232"/>
                </a:moveTo>
                <a:cubicBezTo>
                  <a:pt x="818" y="491"/>
                  <a:pt x="1424" y="330"/>
                  <a:pt x="1892" y="0"/>
                </a:cubicBezTo>
              </a:path>
            </a:pathLst>
          </a:custGeom>
          <a:noFill/>
          <a:ln w="9525">
            <a:solidFill>
              <a:srgbClr val="000099"/>
            </a:solidFill>
            <a:round/>
            <a:headEnd type="oval" w="med" len="med"/>
            <a:tailEnd type="triangle" w="med" len="med"/>
          </a:ln>
        </p:spPr>
        <p:txBody>
          <a:bodyPr/>
          <a:lstStyle/>
          <a:p>
            <a:endParaRPr lang="en-US"/>
          </a:p>
        </p:txBody>
      </p:sp>
      <p:sp>
        <p:nvSpPr>
          <p:cNvPr id="25795" name="Freeform 195"/>
          <p:cNvSpPr>
            <a:spLocks/>
          </p:cNvSpPr>
          <p:nvPr/>
        </p:nvSpPr>
        <p:spPr bwMode="auto">
          <a:xfrm>
            <a:off x="1508125" y="3479800"/>
            <a:ext cx="1851025" cy="396875"/>
          </a:xfrm>
          <a:custGeom>
            <a:avLst/>
            <a:gdLst>
              <a:gd name="T0" fmla="*/ 0 w 1262"/>
              <a:gd name="T1" fmla="*/ 2147483647 h 364"/>
              <a:gd name="T2" fmla="*/ 2147483647 w 1262"/>
              <a:gd name="T3" fmla="*/ 0 h 364"/>
              <a:gd name="T4" fmla="*/ 0 60000 65536"/>
              <a:gd name="T5" fmla="*/ 0 60000 65536"/>
              <a:gd name="T6" fmla="*/ 0 w 1262"/>
              <a:gd name="T7" fmla="*/ 0 h 364"/>
              <a:gd name="T8" fmla="*/ 1262 w 1262"/>
              <a:gd name="T9" fmla="*/ 364 h 364"/>
            </a:gdLst>
            <a:ahLst/>
            <a:cxnLst>
              <a:cxn ang="T4">
                <a:pos x="T0" y="T1"/>
              </a:cxn>
              <a:cxn ang="T5">
                <a:pos x="T2" y="T3"/>
              </a:cxn>
            </a:cxnLst>
            <a:rect l="T6" t="T7" r="T8" b="T9"/>
            <a:pathLst>
              <a:path w="1262" h="364">
                <a:moveTo>
                  <a:pt x="0" y="18"/>
                </a:moveTo>
                <a:cubicBezTo>
                  <a:pt x="533" y="364"/>
                  <a:pt x="874" y="235"/>
                  <a:pt x="1262" y="0"/>
                </a:cubicBezTo>
              </a:path>
            </a:pathLst>
          </a:custGeom>
          <a:noFill/>
          <a:ln w="9525">
            <a:solidFill>
              <a:srgbClr val="000099"/>
            </a:solidFill>
            <a:round/>
            <a:headEnd type="oval" w="med" len="med"/>
            <a:tailEnd type="triangle" w="med" len="med"/>
          </a:ln>
        </p:spPr>
        <p:txBody>
          <a:bodyPr/>
          <a:lstStyle/>
          <a:p>
            <a:endParaRPr lang="en-US"/>
          </a:p>
        </p:txBody>
      </p:sp>
      <p:grpSp>
        <p:nvGrpSpPr>
          <p:cNvPr id="18" name="Group 200"/>
          <p:cNvGrpSpPr>
            <a:grpSpLocks/>
          </p:cNvGrpSpPr>
          <p:nvPr/>
        </p:nvGrpSpPr>
        <p:grpSpPr bwMode="auto">
          <a:xfrm>
            <a:off x="3646488" y="5243513"/>
            <a:ext cx="1085850" cy="1017587"/>
            <a:chOff x="2200" y="3339"/>
            <a:chExt cx="684" cy="641"/>
          </a:xfrm>
        </p:grpSpPr>
        <p:grpSp>
          <p:nvGrpSpPr>
            <p:cNvPr id="15386" name="Group 198"/>
            <p:cNvGrpSpPr>
              <a:grpSpLocks/>
            </p:cNvGrpSpPr>
            <p:nvPr/>
          </p:nvGrpSpPr>
          <p:grpSpPr bwMode="auto">
            <a:xfrm>
              <a:off x="2200" y="3339"/>
              <a:ext cx="684" cy="641"/>
              <a:chOff x="2154" y="3339"/>
              <a:chExt cx="684" cy="641"/>
            </a:xfrm>
          </p:grpSpPr>
          <p:sp>
            <p:nvSpPr>
              <p:cNvPr id="15388" name="Text Box 196"/>
              <p:cNvSpPr txBox="1">
                <a:spLocks noChangeArrowheads="1"/>
              </p:cNvSpPr>
              <p:nvPr/>
            </p:nvSpPr>
            <p:spPr bwMode="auto">
              <a:xfrm>
                <a:off x="2154" y="3339"/>
                <a:ext cx="684" cy="641"/>
              </a:xfrm>
              <a:prstGeom prst="rect">
                <a:avLst/>
              </a:prstGeom>
              <a:solidFill>
                <a:schemeClr val="folHlink"/>
              </a:solidFill>
              <a:ln w="12700">
                <a:solidFill>
                  <a:schemeClr val="tx1"/>
                </a:solidFill>
                <a:miter lim="800000"/>
                <a:headEnd/>
                <a:tailEnd/>
              </a:ln>
            </p:spPr>
            <p:txBody>
              <a:bodyPr>
                <a:spAutoFit/>
              </a:bodyPr>
              <a:lstStyle/>
              <a:p>
                <a:pPr algn="ctr"/>
                <a:r>
                  <a:rPr lang="en-US" sz="1200" b="1"/>
                  <a:t>Glossary</a:t>
                </a:r>
              </a:p>
              <a:p>
                <a:pPr algn="ctr"/>
                <a:endParaRPr lang="en-US" sz="1200"/>
              </a:p>
              <a:p>
                <a:pPr algn="ctr"/>
                <a:endParaRPr lang="en-US" sz="1200"/>
              </a:p>
              <a:p>
                <a:pPr algn="ctr"/>
                <a:endParaRPr lang="en-US" sz="1200"/>
              </a:p>
              <a:p>
                <a:pPr algn="ctr"/>
                <a:endParaRPr lang="en-US" sz="1200"/>
              </a:p>
            </p:txBody>
          </p:sp>
          <p:sp>
            <p:nvSpPr>
              <p:cNvPr id="15389" name="AutoShape 197"/>
              <p:cNvSpPr>
                <a:spLocks noChangeArrowheads="1"/>
              </p:cNvSpPr>
              <p:nvPr/>
            </p:nvSpPr>
            <p:spPr bwMode="auto">
              <a:xfrm>
                <a:off x="2200" y="3521"/>
                <a:ext cx="578" cy="408"/>
              </a:xfrm>
              <a:prstGeom prst="flowChartMultidocument">
                <a:avLst/>
              </a:prstGeom>
              <a:solidFill>
                <a:schemeClr val="bg2"/>
              </a:solidFill>
              <a:ln w="9525">
                <a:solidFill>
                  <a:schemeClr val="tx1"/>
                </a:solidFill>
                <a:miter lim="800000"/>
                <a:headEnd/>
                <a:tailEnd/>
              </a:ln>
            </p:spPr>
            <p:txBody>
              <a:bodyPr wrap="none" anchor="ctr"/>
              <a:lstStyle/>
              <a:p>
                <a:endParaRPr lang="sr-Latn-BA"/>
              </a:p>
            </p:txBody>
          </p:sp>
        </p:grpSp>
        <p:sp>
          <p:nvSpPr>
            <p:cNvPr id="15387" name="Text Box 199"/>
            <p:cNvSpPr txBox="1">
              <a:spLocks noChangeArrowheads="1"/>
            </p:cNvSpPr>
            <p:nvPr/>
          </p:nvSpPr>
          <p:spPr bwMode="auto">
            <a:xfrm>
              <a:off x="2290" y="3612"/>
              <a:ext cx="387" cy="154"/>
            </a:xfrm>
            <a:prstGeom prst="rect">
              <a:avLst/>
            </a:prstGeom>
            <a:noFill/>
            <a:ln w="9525">
              <a:noFill/>
              <a:miter lim="800000"/>
              <a:headEnd/>
              <a:tailEnd/>
            </a:ln>
          </p:spPr>
          <p:txBody>
            <a:bodyPr wrap="none">
              <a:spAutoFit/>
            </a:bodyPr>
            <a:lstStyle/>
            <a:p>
              <a:r>
                <a:rPr lang="en-US" sz="1000" b="1"/>
                <a:t>RULES</a:t>
              </a:r>
            </a:p>
          </p:txBody>
        </p:sp>
      </p:grpSp>
      <p:sp>
        <p:nvSpPr>
          <p:cNvPr id="10" name="TextBox 9"/>
          <p:cNvSpPr txBox="1">
            <a:spLocks noChangeArrowheads="1"/>
          </p:cNvSpPr>
          <p:nvPr/>
        </p:nvSpPr>
        <p:spPr bwMode="auto">
          <a:xfrm>
            <a:off x="3790950" y="2724150"/>
            <a:ext cx="847725" cy="519113"/>
          </a:xfrm>
          <a:prstGeom prst="rect">
            <a:avLst/>
          </a:prstGeom>
          <a:noFill/>
          <a:ln w="9525">
            <a:noFill/>
            <a:miter lim="800000"/>
            <a:headEnd/>
            <a:tailEnd/>
          </a:ln>
        </p:spPr>
        <p:txBody>
          <a:bodyPr>
            <a:spAutoFit/>
          </a:bodyPr>
          <a:lstStyle/>
          <a:p>
            <a:pPr algn="ctr"/>
            <a:r>
              <a:rPr lang="sr-Latn-BA" sz="2800" b="1">
                <a:solidFill>
                  <a:srgbClr val="FF0000"/>
                </a:solidFill>
                <a:latin typeface="Arial Black" pitchFamily="34" charset="0"/>
              </a:rPr>
              <a:t>?</a:t>
            </a:r>
          </a:p>
        </p:txBody>
      </p:sp>
      <p:grpSp>
        <p:nvGrpSpPr>
          <p:cNvPr id="20" name="Group 209"/>
          <p:cNvGrpSpPr>
            <a:grpSpLocks/>
          </p:cNvGrpSpPr>
          <p:nvPr/>
        </p:nvGrpSpPr>
        <p:grpSpPr bwMode="auto">
          <a:xfrm>
            <a:off x="3717925" y="2508250"/>
            <a:ext cx="1008063" cy="935038"/>
            <a:chOff x="2290" y="1616"/>
            <a:chExt cx="635" cy="589"/>
          </a:xfrm>
        </p:grpSpPr>
        <p:sp>
          <p:nvSpPr>
            <p:cNvPr id="15384" name="Line 201"/>
            <p:cNvSpPr>
              <a:spLocks noChangeShapeType="1"/>
            </p:cNvSpPr>
            <p:nvPr/>
          </p:nvSpPr>
          <p:spPr bwMode="auto">
            <a:xfrm flipV="1">
              <a:off x="2426" y="1797"/>
              <a:ext cx="409" cy="227"/>
            </a:xfrm>
            <a:prstGeom prst="line">
              <a:avLst/>
            </a:prstGeom>
            <a:noFill/>
            <a:ln w="9525">
              <a:solidFill>
                <a:schemeClr val="tx1"/>
              </a:solidFill>
              <a:round/>
              <a:headEnd/>
              <a:tailEnd/>
            </a:ln>
          </p:spPr>
          <p:txBody>
            <a:bodyPr/>
            <a:lstStyle/>
            <a:p>
              <a:endParaRPr lang="en-US"/>
            </a:p>
          </p:txBody>
        </p:sp>
        <p:sp>
          <p:nvSpPr>
            <p:cNvPr id="15385" name="Line 202"/>
            <p:cNvSpPr>
              <a:spLocks noChangeShapeType="1"/>
            </p:cNvSpPr>
            <p:nvPr/>
          </p:nvSpPr>
          <p:spPr bwMode="auto">
            <a:xfrm>
              <a:off x="2290" y="1616"/>
              <a:ext cx="635" cy="589"/>
            </a:xfrm>
            <a:prstGeom prst="line">
              <a:avLst/>
            </a:prstGeom>
            <a:noFill/>
            <a:ln w="9525">
              <a:solidFill>
                <a:schemeClr val="tx1"/>
              </a:solidFill>
              <a:round/>
              <a:headEnd/>
              <a:tailEnd/>
            </a:ln>
          </p:spPr>
          <p:txBody>
            <a:bodyPr/>
            <a:lstStyle/>
            <a:p>
              <a:endParaRPr lang="en-US"/>
            </a:p>
          </p:txBody>
        </p:sp>
      </p:grpSp>
      <p:grpSp>
        <p:nvGrpSpPr>
          <p:cNvPr id="21" name="Group 207"/>
          <p:cNvGrpSpPr>
            <a:grpSpLocks/>
          </p:cNvGrpSpPr>
          <p:nvPr/>
        </p:nvGrpSpPr>
        <p:grpSpPr bwMode="auto">
          <a:xfrm>
            <a:off x="3973513" y="4019550"/>
            <a:ext cx="433387" cy="1079500"/>
            <a:chOff x="2471" y="2568"/>
            <a:chExt cx="273" cy="680"/>
          </a:xfrm>
        </p:grpSpPr>
        <p:sp>
          <p:nvSpPr>
            <p:cNvPr id="15381" name="Freeform 204"/>
            <p:cNvSpPr>
              <a:spLocks/>
            </p:cNvSpPr>
            <p:nvPr/>
          </p:nvSpPr>
          <p:spPr bwMode="auto">
            <a:xfrm flipH="1">
              <a:off x="2471" y="2568"/>
              <a:ext cx="1" cy="680"/>
            </a:xfrm>
            <a:custGeom>
              <a:avLst/>
              <a:gdLst>
                <a:gd name="T0" fmla="*/ 0 w 1892"/>
                <a:gd name="T1" fmla="*/ 2147483647 h 232"/>
                <a:gd name="T2" fmla="*/ 0 w 1892"/>
                <a:gd name="T3" fmla="*/ 0 h 232"/>
                <a:gd name="T4" fmla="*/ 0 60000 65536"/>
                <a:gd name="T5" fmla="*/ 0 60000 65536"/>
                <a:gd name="T6" fmla="*/ 0 w 1892"/>
                <a:gd name="T7" fmla="*/ 0 h 232"/>
                <a:gd name="T8" fmla="*/ 1892 w 1892"/>
                <a:gd name="T9" fmla="*/ 232 h 232"/>
              </a:gdLst>
              <a:ahLst/>
              <a:cxnLst>
                <a:cxn ang="T4">
                  <a:pos x="T0" y="T1"/>
                </a:cxn>
                <a:cxn ang="T5">
                  <a:pos x="T2" y="T3"/>
                </a:cxn>
              </a:cxnLst>
              <a:rect l="T6" t="T7" r="T8" b="T9"/>
              <a:pathLst>
                <a:path w="1892" h="232">
                  <a:moveTo>
                    <a:pt x="0" y="232"/>
                  </a:moveTo>
                  <a:lnTo>
                    <a:pt x="1892" y="0"/>
                  </a:lnTo>
                </a:path>
              </a:pathLst>
            </a:custGeom>
            <a:noFill/>
            <a:ln w="9525">
              <a:solidFill>
                <a:srgbClr val="000099"/>
              </a:solidFill>
              <a:round/>
              <a:headEnd type="oval" w="med" len="med"/>
              <a:tailEnd type="triangle" w="med" len="med"/>
            </a:ln>
          </p:spPr>
          <p:txBody>
            <a:bodyPr/>
            <a:lstStyle/>
            <a:p>
              <a:endParaRPr lang="en-US"/>
            </a:p>
          </p:txBody>
        </p:sp>
        <p:sp>
          <p:nvSpPr>
            <p:cNvPr id="15382" name="Freeform 205"/>
            <p:cNvSpPr>
              <a:spLocks/>
            </p:cNvSpPr>
            <p:nvPr/>
          </p:nvSpPr>
          <p:spPr bwMode="auto">
            <a:xfrm flipH="1">
              <a:off x="2607" y="2568"/>
              <a:ext cx="1" cy="680"/>
            </a:xfrm>
            <a:custGeom>
              <a:avLst/>
              <a:gdLst>
                <a:gd name="T0" fmla="*/ 0 w 1892"/>
                <a:gd name="T1" fmla="*/ 2147483647 h 232"/>
                <a:gd name="T2" fmla="*/ 0 w 1892"/>
                <a:gd name="T3" fmla="*/ 0 h 232"/>
                <a:gd name="T4" fmla="*/ 0 60000 65536"/>
                <a:gd name="T5" fmla="*/ 0 60000 65536"/>
                <a:gd name="T6" fmla="*/ 0 w 1892"/>
                <a:gd name="T7" fmla="*/ 0 h 232"/>
                <a:gd name="T8" fmla="*/ 1892 w 1892"/>
                <a:gd name="T9" fmla="*/ 232 h 232"/>
              </a:gdLst>
              <a:ahLst/>
              <a:cxnLst>
                <a:cxn ang="T4">
                  <a:pos x="T0" y="T1"/>
                </a:cxn>
                <a:cxn ang="T5">
                  <a:pos x="T2" y="T3"/>
                </a:cxn>
              </a:cxnLst>
              <a:rect l="T6" t="T7" r="T8" b="T9"/>
              <a:pathLst>
                <a:path w="1892" h="232">
                  <a:moveTo>
                    <a:pt x="0" y="232"/>
                  </a:moveTo>
                  <a:lnTo>
                    <a:pt x="1892" y="0"/>
                  </a:lnTo>
                </a:path>
              </a:pathLst>
            </a:custGeom>
            <a:noFill/>
            <a:ln w="9525">
              <a:solidFill>
                <a:srgbClr val="000099"/>
              </a:solidFill>
              <a:round/>
              <a:headEnd type="oval" w="med" len="med"/>
              <a:tailEnd type="triangle" w="med" len="med"/>
            </a:ln>
          </p:spPr>
          <p:txBody>
            <a:bodyPr/>
            <a:lstStyle/>
            <a:p>
              <a:endParaRPr lang="en-US"/>
            </a:p>
          </p:txBody>
        </p:sp>
        <p:sp>
          <p:nvSpPr>
            <p:cNvPr id="15383" name="Freeform 206"/>
            <p:cNvSpPr>
              <a:spLocks/>
            </p:cNvSpPr>
            <p:nvPr/>
          </p:nvSpPr>
          <p:spPr bwMode="auto">
            <a:xfrm flipH="1">
              <a:off x="2743" y="2568"/>
              <a:ext cx="1" cy="680"/>
            </a:xfrm>
            <a:custGeom>
              <a:avLst/>
              <a:gdLst>
                <a:gd name="T0" fmla="*/ 0 w 1892"/>
                <a:gd name="T1" fmla="*/ 2147483647 h 232"/>
                <a:gd name="T2" fmla="*/ 0 w 1892"/>
                <a:gd name="T3" fmla="*/ 0 h 232"/>
                <a:gd name="T4" fmla="*/ 0 60000 65536"/>
                <a:gd name="T5" fmla="*/ 0 60000 65536"/>
                <a:gd name="T6" fmla="*/ 0 w 1892"/>
                <a:gd name="T7" fmla="*/ 0 h 232"/>
                <a:gd name="T8" fmla="*/ 1892 w 1892"/>
                <a:gd name="T9" fmla="*/ 232 h 232"/>
              </a:gdLst>
              <a:ahLst/>
              <a:cxnLst>
                <a:cxn ang="T4">
                  <a:pos x="T0" y="T1"/>
                </a:cxn>
                <a:cxn ang="T5">
                  <a:pos x="T2" y="T3"/>
                </a:cxn>
              </a:cxnLst>
              <a:rect l="T6" t="T7" r="T8" b="T9"/>
              <a:pathLst>
                <a:path w="1892" h="232">
                  <a:moveTo>
                    <a:pt x="0" y="232"/>
                  </a:moveTo>
                  <a:lnTo>
                    <a:pt x="1892" y="0"/>
                  </a:lnTo>
                </a:path>
              </a:pathLst>
            </a:custGeom>
            <a:noFill/>
            <a:ln w="9525">
              <a:solidFill>
                <a:srgbClr val="000099"/>
              </a:solidFill>
              <a:round/>
              <a:headEnd type="oval" w="med" len="med"/>
              <a:tailEnd type="triangle" w="med" len="med"/>
            </a:ln>
          </p:spPr>
          <p:txBody>
            <a:bodyPr/>
            <a:lstStyle/>
            <a:p>
              <a:endParaRPr lang="en-US"/>
            </a:p>
          </p:txBody>
        </p:sp>
      </p:grpSp>
      <p:sp>
        <p:nvSpPr>
          <p:cNvPr id="25811" name="Content Placeholder 2"/>
          <p:cNvSpPr>
            <a:spLocks/>
          </p:cNvSpPr>
          <p:nvPr/>
        </p:nvSpPr>
        <p:spPr bwMode="auto">
          <a:xfrm>
            <a:off x="5500688" y="3071813"/>
            <a:ext cx="3500437" cy="1439862"/>
          </a:xfrm>
          <a:prstGeom prst="rect">
            <a:avLst/>
          </a:prstGeom>
          <a:noFill/>
          <a:ln w="9525">
            <a:noFill/>
            <a:miter lim="800000"/>
            <a:headEnd/>
            <a:tailEnd/>
          </a:ln>
        </p:spPr>
        <p:txBody>
          <a:bodyPr/>
          <a:lstStyle/>
          <a:p>
            <a:pPr marL="342900" indent="-342900" eaLnBrk="0" hangingPunct="0">
              <a:spcBef>
                <a:spcPct val="50000"/>
              </a:spcBef>
              <a:buClr>
                <a:schemeClr val="tx2"/>
              </a:buClr>
              <a:buSzPct val="70000"/>
              <a:buFont typeface="Wingdings" pitchFamily="2" charset="2"/>
              <a:buChar char="l"/>
            </a:pPr>
            <a:r>
              <a:rPr lang="sr-Latn-BA">
                <a:solidFill>
                  <a:srgbClr val="FF0000"/>
                </a:solidFill>
              </a:rPr>
              <a:t>direct mapping</a:t>
            </a:r>
            <a:r>
              <a:rPr lang="en-US">
                <a:solidFill>
                  <a:srgbClr val="FF0000"/>
                </a:solidFill>
              </a:rPr>
              <a:t> </a:t>
            </a:r>
            <a:r>
              <a:rPr lang="sr-Latn-BA">
                <a:solidFill>
                  <a:srgbClr val="FF0000"/>
                </a:solidFill>
              </a:rPr>
              <a:t>of all </a:t>
            </a:r>
            <a:r>
              <a:rPr lang="sr-Latn-BA" b="1">
                <a:solidFill>
                  <a:srgbClr val="FF0000"/>
                </a:solidFill>
              </a:rPr>
              <a:t>information objects</a:t>
            </a:r>
            <a:r>
              <a:rPr lang="sr-Latn-BA" b="1"/>
              <a:t>                          </a:t>
            </a:r>
            <a:r>
              <a:rPr lang="sr-Latn-BA"/>
              <a:t>into the respective classes in the</a:t>
            </a:r>
            <a:r>
              <a:rPr lang="en-US"/>
              <a:t> </a:t>
            </a:r>
            <a:r>
              <a:rPr lang="sr-Latn-BA"/>
              <a:t>target CD</a:t>
            </a:r>
            <a:endParaRPr lang="en-US"/>
          </a:p>
        </p:txBody>
      </p:sp>
      <p:sp>
        <p:nvSpPr>
          <p:cNvPr id="25812" name="Content Placeholder 2"/>
          <p:cNvSpPr>
            <a:spLocks/>
          </p:cNvSpPr>
          <p:nvPr/>
        </p:nvSpPr>
        <p:spPr bwMode="auto">
          <a:xfrm>
            <a:off x="5500688" y="4398963"/>
            <a:ext cx="3429000" cy="2016125"/>
          </a:xfrm>
          <a:prstGeom prst="rect">
            <a:avLst/>
          </a:prstGeom>
          <a:noFill/>
          <a:ln w="9525">
            <a:noFill/>
            <a:miter lim="800000"/>
            <a:headEnd/>
            <a:tailEnd/>
          </a:ln>
        </p:spPr>
        <p:txBody>
          <a:bodyPr/>
          <a:lstStyle/>
          <a:p>
            <a:pPr marL="342900" indent="-342900" eaLnBrk="0" hangingPunct="0">
              <a:spcBef>
                <a:spcPct val="50000"/>
              </a:spcBef>
              <a:buClr>
                <a:schemeClr val="tx2"/>
              </a:buClr>
              <a:buSzPct val="70000"/>
              <a:buFont typeface="Wingdings" pitchFamily="2" charset="2"/>
              <a:buChar char="l"/>
            </a:pPr>
            <a:r>
              <a:rPr lang="sr-Latn-BA">
                <a:solidFill>
                  <a:srgbClr val="FF0000"/>
                </a:solidFill>
              </a:rPr>
              <a:t>creation of class associations </a:t>
            </a:r>
            <a:r>
              <a:rPr lang="en-US">
                <a:solidFill>
                  <a:srgbClr val="FF0000"/>
                </a:solidFill>
              </a:rPr>
              <a:t>based </a:t>
            </a:r>
            <a:r>
              <a:rPr lang="sr-Latn-BA">
                <a:solidFill>
                  <a:srgbClr val="FF0000"/>
                </a:solidFill>
              </a:rPr>
              <a:t>on business rules informally</a:t>
            </a:r>
            <a:r>
              <a:rPr lang="en-US">
                <a:solidFill>
                  <a:srgbClr val="FF0000"/>
                </a:solidFill>
              </a:rPr>
              <a:t> </a:t>
            </a:r>
            <a:r>
              <a:rPr lang="sr-Latn-BA">
                <a:solidFill>
                  <a:srgbClr val="FF0000"/>
                </a:solidFill>
              </a:rPr>
              <a:t>speci</a:t>
            </a:r>
            <a:r>
              <a:rPr lang="en-US">
                <a:solidFill>
                  <a:srgbClr val="FF0000"/>
                </a:solidFill>
              </a:rPr>
              <a:t>fi</a:t>
            </a:r>
            <a:r>
              <a:rPr lang="sr-Latn-BA">
                <a:solidFill>
                  <a:srgbClr val="FF0000"/>
                </a:solidFill>
              </a:rPr>
              <a:t>ed in the glossary</a:t>
            </a:r>
            <a:r>
              <a:rPr lang="en-US">
                <a:solidFill>
                  <a:srgbClr val="FF0000"/>
                </a:solidFill>
              </a:rPr>
              <a:t> </a:t>
            </a:r>
            <a:r>
              <a:rPr lang="en-US"/>
              <a:t>-</a:t>
            </a:r>
            <a:r>
              <a:rPr lang="sr-Latn-BA"/>
              <a:t> </a:t>
            </a:r>
            <a:r>
              <a:rPr lang="en-US"/>
              <a:t> </a:t>
            </a:r>
            <a:r>
              <a:rPr lang="sr-Latn-BA"/>
              <a:t>                                     </a:t>
            </a:r>
            <a:r>
              <a:rPr lang="en-US" b="1">
                <a:solidFill>
                  <a:srgbClr val="FF0000"/>
                </a:solidFill>
              </a:rPr>
              <a:t>NOT</a:t>
            </a:r>
            <a:r>
              <a:rPr lang="sr-Latn-BA" b="1">
                <a:solidFill>
                  <a:srgbClr val="FF0000"/>
                </a:solidFill>
              </a:rPr>
              <a:t> suitable basis for automatic generation</a:t>
            </a:r>
            <a:endParaRPr lang="en-US" b="1">
              <a:solidFill>
                <a:srgbClr val="FF0000"/>
              </a:solidFill>
            </a:endParaRPr>
          </a:p>
        </p:txBody>
      </p:sp>
      <p:sp>
        <p:nvSpPr>
          <p:cNvPr id="25814" name="Text Box 214"/>
          <p:cNvSpPr txBox="1">
            <a:spLocks noChangeArrowheads="1"/>
          </p:cNvSpPr>
          <p:nvPr/>
        </p:nvSpPr>
        <p:spPr bwMode="auto">
          <a:xfrm>
            <a:off x="690563" y="5300663"/>
            <a:ext cx="2108200" cy="650875"/>
          </a:xfrm>
          <a:prstGeom prst="rect">
            <a:avLst/>
          </a:prstGeom>
          <a:solidFill>
            <a:srgbClr val="800000"/>
          </a:solidFill>
          <a:ln w="9525">
            <a:solidFill>
              <a:srgbClr val="000099"/>
            </a:solidFill>
            <a:miter lim="800000"/>
            <a:headEnd/>
            <a:tailEnd/>
          </a:ln>
        </p:spPr>
        <p:txBody>
          <a:bodyPr>
            <a:spAutoFit/>
          </a:bodyPr>
          <a:lstStyle/>
          <a:p>
            <a:pPr algn="ctr"/>
            <a:r>
              <a:rPr lang="en-US" b="1">
                <a:solidFill>
                  <a:schemeClr val="bg1"/>
                </a:solidFill>
              </a:rPr>
              <a:t>NO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770"/>
                                        </p:tgtEl>
                                        <p:attrNameLst>
                                          <p:attrName>style.visibility</p:attrName>
                                        </p:attrNameLst>
                                      </p:cBhvr>
                                      <p:to>
                                        <p:strVal val="visible"/>
                                      </p:to>
                                    </p:set>
                                    <p:animEffect transition="in" filter="wipe(up)">
                                      <p:cBhvr>
                                        <p:cTn id="7" dur="500"/>
                                        <p:tgtEl>
                                          <p:spTgt spid="2577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811"/>
                                        </p:tgtEl>
                                        <p:attrNameLst>
                                          <p:attrName>style.visibility</p:attrName>
                                        </p:attrNameLst>
                                      </p:cBhvr>
                                      <p:to>
                                        <p:strVal val="visible"/>
                                      </p:to>
                                    </p:set>
                                  </p:childTnLst>
                                </p:cTn>
                              </p:par>
                            </p:childTnLst>
                          </p:cTn>
                        </p:par>
                        <p:par>
                          <p:cTn id="20" fill="hold">
                            <p:stCondLst>
                              <p:cond delay="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5792"/>
                                        </p:tgtEl>
                                        <p:attrNameLst>
                                          <p:attrName>style.visibility</p:attrName>
                                        </p:attrNameLst>
                                      </p:cBhvr>
                                      <p:to>
                                        <p:strVal val="visible"/>
                                      </p:to>
                                    </p:set>
                                    <p:animEffect transition="in" filter="wipe(left)">
                                      <p:cBhvr>
                                        <p:cTn id="27" dur="500"/>
                                        <p:tgtEl>
                                          <p:spTgt spid="2579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793"/>
                                        </p:tgtEl>
                                        <p:attrNameLst>
                                          <p:attrName>style.visibility</p:attrName>
                                        </p:attrNameLst>
                                      </p:cBhvr>
                                      <p:to>
                                        <p:strVal val="visible"/>
                                      </p:to>
                                    </p:set>
                                    <p:animEffect transition="in" filter="wipe(left)">
                                      <p:cBhvr>
                                        <p:cTn id="30" dur="500"/>
                                        <p:tgtEl>
                                          <p:spTgt spid="2579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795"/>
                                        </p:tgtEl>
                                        <p:attrNameLst>
                                          <p:attrName>style.visibility</p:attrName>
                                        </p:attrNameLst>
                                      </p:cBhvr>
                                      <p:to>
                                        <p:strVal val="visible"/>
                                      </p:to>
                                    </p:set>
                                    <p:animEffect transition="in" filter="wipe(left)">
                                      <p:cBhvr>
                                        <p:cTn id="33" dur="500"/>
                                        <p:tgtEl>
                                          <p:spTgt spid="2579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5794"/>
                                        </p:tgtEl>
                                        <p:attrNameLst>
                                          <p:attrName>style.visibility</p:attrName>
                                        </p:attrNameLst>
                                      </p:cBhvr>
                                      <p:to>
                                        <p:strVal val="visible"/>
                                      </p:to>
                                    </p:set>
                                    <p:animEffect transition="in" filter="wipe(left)">
                                      <p:cBhvr>
                                        <p:cTn id="36" dur="500"/>
                                        <p:tgtEl>
                                          <p:spTgt spid="25794"/>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1500"/>
                            </p:stCondLst>
                            <p:childTnLst>
                              <p:par>
                                <p:cTn id="51" presetID="22" presetClass="exit" presetSubtype="8" fill="hold" grpId="1" nodeType="afterEffect">
                                  <p:stCondLst>
                                    <p:cond delay="0"/>
                                  </p:stCondLst>
                                  <p:childTnLst>
                                    <p:animEffect transition="out" filter="wipe(left)">
                                      <p:cBhvr>
                                        <p:cTn id="52" dur="500"/>
                                        <p:tgtEl>
                                          <p:spTgt spid="25792"/>
                                        </p:tgtEl>
                                      </p:cBhvr>
                                    </p:animEffect>
                                    <p:set>
                                      <p:cBhvr>
                                        <p:cTn id="53" dur="1" fill="hold">
                                          <p:stCondLst>
                                            <p:cond delay="499"/>
                                          </p:stCondLst>
                                        </p:cTn>
                                        <p:tgtEl>
                                          <p:spTgt spid="25792"/>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25793"/>
                                        </p:tgtEl>
                                      </p:cBhvr>
                                    </p:animEffect>
                                    <p:set>
                                      <p:cBhvr>
                                        <p:cTn id="56" dur="1" fill="hold">
                                          <p:stCondLst>
                                            <p:cond delay="499"/>
                                          </p:stCondLst>
                                        </p:cTn>
                                        <p:tgtEl>
                                          <p:spTgt spid="25793"/>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5795"/>
                                        </p:tgtEl>
                                      </p:cBhvr>
                                    </p:animEffect>
                                    <p:set>
                                      <p:cBhvr>
                                        <p:cTn id="59" dur="1" fill="hold">
                                          <p:stCondLst>
                                            <p:cond delay="499"/>
                                          </p:stCondLst>
                                        </p:cTn>
                                        <p:tgtEl>
                                          <p:spTgt spid="25795"/>
                                        </p:tgtEl>
                                        <p:attrNameLst>
                                          <p:attrName>style.visibility</p:attrName>
                                        </p:attrNameLst>
                                      </p:cBhvr>
                                      <p:to>
                                        <p:strVal val="hidden"/>
                                      </p:to>
                                    </p:set>
                                  </p:childTnLst>
                                </p:cTn>
                              </p:par>
                              <p:par>
                                <p:cTn id="60" presetID="22" presetClass="exit" presetSubtype="8" fill="hold" grpId="1" nodeType="withEffect">
                                  <p:stCondLst>
                                    <p:cond delay="0"/>
                                  </p:stCondLst>
                                  <p:childTnLst>
                                    <p:animEffect transition="out" filter="wipe(left)">
                                      <p:cBhvr>
                                        <p:cTn id="61" dur="500"/>
                                        <p:tgtEl>
                                          <p:spTgt spid="25794"/>
                                        </p:tgtEl>
                                      </p:cBhvr>
                                    </p:animEffect>
                                    <p:set>
                                      <p:cBhvr>
                                        <p:cTn id="62" dur="1" fill="hold">
                                          <p:stCondLst>
                                            <p:cond delay="499"/>
                                          </p:stCondLst>
                                        </p:cTn>
                                        <p:tgtEl>
                                          <p:spTgt spid="2579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812"/>
                                        </p:tgtEl>
                                        <p:attrNameLst>
                                          <p:attrName>style.visibility</p:attrName>
                                        </p:attrNameLst>
                                      </p:cBhvr>
                                      <p:to>
                                        <p:strVal val="visible"/>
                                      </p:to>
                                    </p:set>
                                  </p:childTnLst>
                                </p:cTn>
                              </p:par>
                            </p:childTnLst>
                          </p:cTn>
                        </p:par>
                        <p:par>
                          <p:cTn id="67" fill="hold">
                            <p:stCondLst>
                              <p:cond delay="0"/>
                            </p:stCondLst>
                            <p:childTnLst>
                              <p:par>
                                <p:cTn id="68" presetID="22" presetClass="entr" presetSubtype="4"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childTnLst>
                          </p:cTn>
                        </p:par>
                        <p:par>
                          <p:cTn id="75" fill="hold">
                            <p:stCondLst>
                              <p:cond delay="1000"/>
                            </p:stCondLst>
                            <p:childTnLst>
                              <p:par>
                                <p:cTn id="76" presetID="22" presetClass="exit" presetSubtype="4" fill="hold" nodeType="afterEffect">
                                  <p:stCondLst>
                                    <p:cond delay="0"/>
                                  </p:stCondLst>
                                  <p:childTnLst>
                                    <p:animEffect transition="out" filter="wipe(down)">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1500"/>
                            </p:stCondLst>
                            <p:childTnLst>
                              <p:par>
                                <p:cTn id="80" presetID="1" presetClass="entr" presetSubtype="0" fill="hold" grpId="1" nodeType="after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childTnLst>
                          </p:cTn>
                        </p:par>
                        <p:par>
                          <p:cTn id="82" fill="hold">
                            <p:stCondLst>
                              <p:cond delay="1500"/>
                            </p:stCondLst>
                            <p:childTnLst>
                              <p:par>
                                <p:cTn id="83" presetID="26" presetClass="emph" presetSubtype="0" repeatCount="indefinite" fill="hold" grpId="0" nodeType="afterEffect">
                                  <p:stCondLst>
                                    <p:cond delay="0"/>
                                  </p:stCondLst>
                                  <p:childTnLst>
                                    <p:animEffect transition="out" filter="fade">
                                      <p:cBhvr>
                                        <p:cTn id="84" dur="500" tmFilter="0, 0; .2, .5; .8, .5; 1, 0"/>
                                        <p:tgtEl>
                                          <p:spTgt spid="10"/>
                                        </p:tgtEl>
                                      </p:cBhvr>
                                    </p:animEffect>
                                    <p:animScale>
                                      <p:cBhvr>
                                        <p:cTn id="85" dur="250" autoRev="1" fill="hold"/>
                                        <p:tgtEl>
                                          <p:spTgt spid="10"/>
                                        </p:tgtEl>
                                      </p:cBhvr>
                                      <p:by x="105000" y="105000"/>
                                    </p:animScale>
                                  </p:childTnLst>
                                </p:cTn>
                              </p:par>
                            </p:childTnLst>
                          </p:cTn>
                        </p:par>
                        <p:par>
                          <p:cTn id="86" fill="hold">
                            <p:stCondLst>
                              <p:cond delay="2000"/>
                            </p:stCondLst>
                            <p:childTnLst>
                              <p:par>
                                <p:cTn id="87" presetID="1" presetClass="entr" presetSubtype="0" fill="hold" grpId="0" nodeType="afterEffect">
                                  <p:stCondLst>
                                    <p:cond delay="0"/>
                                  </p:stCondLst>
                                  <p:childTnLst>
                                    <p:set>
                                      <p:cBhvr>
                                        <p:cTn id="88" dur="1" fill="hold">
                                          <p:stCondLst>
                                            <p:cond delay="0"/>
                                          </p:stCondLst>
                                        </p:cTn>
                                        <p:tgtEl>
                                          <p:spTgt spid="25814">
                                            <p:bg/>
                                          </p:spTgt>
                                        </p:tgtEl>
                                        <p:attrNameLst>
                                          <p:attrName>style.visibility</p:attrName>
                                        </p:attrNameLst>
                                      </p:cBhvr>
                                      <p:to>
                                        <p:strVal val="visible"/>
                                      </p:to>
                                    </p:set>
                                  </p:childTnLst>
                                </p:cTn>
                              </p:par>
                            </p:childTnLst>
                          </p:cTn>
                        </p:par>
                        <p:par>
                          <p:cTn id="89" fill="hold">
                            <p:stCondLst>
                              <p:cond delay="2000"/>
                            </p:stCondLst>
                            <p:childTnLst>
                              <p:par>
                                <p:cTn id="90" presetID="1" presetClass="entr" presetSubtype="0" fill="hold" grpId="0" nodeType="afterEffect">
                                  <p:stCondLst>
                                    <p:cond delay="0"/>
                                  </p:stCondLst>
                                  <p:childTnLst>
                                    <p:set>
                                      <p:cBhvr>
                                        <p:cTn id="91" dur="1" fill="hold">
                                          <p:stCondLst>
                                            <p:cond delay="0"/>
                                          </p:stCondLst>
                                        </p:cTn>
                                        <p:tgtEl>
                                          <p:spTgt spid="25814">
                                            <p:txEl>
                                              <p:pRg st="0" end="0"/>
                                            </p:txEl>
                                          </p:spTgt>
                                        </p:tgtEl>
                                        <p:attrNameLst>
                                          <p:attrName>style.visibility</p:attrName>
                                        </p:attrNameLst>
                                      </p:cBhvr>
                                      <p:to>
                                        <p:strVal val="visible"/>
                                      </p:to>
                                    </p:set>
                                  </p:childTnLst>
                                </p:cTn>
                              </p:par>
                            </p:childTnLst>
                          </p:cTn>
                        </p:par>
                        <p:par>
                          <p:cTn id="92" fill="hold">
                            <p:stCondLst>
                              <p:cond delay="2000"/>
                            </p:stCondLst>
                            <p:childTnLst>
                              <p:par>
                                <p:cTn id="93" presetID="11" presetClass="exit" presetSubtype="0" repeatCount="indefinite" fill="hold" nodeType="afterEffect">
                                  <p:stCondLst>
                                    <p:cond delay="0"/>
                                  </p:stCondLst>
                                  <p:childTnLst>
                                    <p:anim calcmode="discrete" valueType="str">
                                      <p:cBhvr>
                                        <p:cTn id="94" dur="1000"/>
                                        <p:tgtEl>
                                          <p:spTgt spid="25814">
                                            <p:txEl>
                                              <p:pRg st="0" end="0"/>
                                            </p:txEl>
                                          </p:spTgt>
                                        </p:tgtEl>
                                        <p:attrNameLst>
                                          <p:attrName>style.visibility</p:attrName>
                                        </p:attrNameLst>
                                      </p:cBhvr>
                                      <p:tavLst>
                                        <p:tav tm="0">
                                          <p:val>
                                            <p:strVal val="hidden"/>
                                          </p:val>
                                        </p:tav>
                                        <p:tav tm="50000">
                                          <p:val>
                                            <p:strVal val="visible"/>
                                          </p:val>
                                        </p:tav>
                                      </p:tavLst>
                                    </p:anim>
                                    <p:set>
                                      <p:cBhvr>
                                        <p:cTn id="95" dur="1" fill="hold">
                                          <p:stCondLst>
                                            <p:cond delay="999"/>
                                          </p:stCondLst>
                                        </p:cTn>
                                        <p:tgtEl>
                                          <p:spTgt spid="258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70" grpId="0"/>
      <p:bldP spid="25792" grpId="0" animBg="1"/>
      <p:bldP spid="25792" grpId="1" animBg="1"/>
      <p:bldP spid="25793" grpId="0" animBg="1"/>
      <p:bldP spid="25793" grpId="1" animBg="1"/>
      <p:bldP spid="25794" grpId="0" animBg="1"/>
      <p:bldP spid="25794" grpId="1" animBg="1"/>
      <p:bldP spid="25795" grpId="0" animBg="1"/>
      <p:bldP spid="25795" grpId="1" animBg="1"/>
      <p:bldP spid="10" grpId="0"/>
      <p:bldP spid="10" grpId="1"/>
      <p:bldP spid="25811" grpId="0"/>
      <p:bldP spid="25812" grpId="0"/>
      <p:bldP spid="2581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Line 177"/>
          <p:cNvSpPr>
            <a:spLocks noChangeShapeType="1"/>
          </p:cNvSpPr>
          <p:nvPr/>
        </p:nvSpPr>
        <p:spPr bwMode="auto">
          <a:xfrm>
            <a:off x="4786313" y="3000375"/>
            <a:ext cx="0" cy="792163"/>
          </a:xfrm>
          <a:prstGeom prst="line">
            <a:avLst/>
          </a:prstGeom>
          <a:noFill/>
          <a:ln w="28575">
            <a:solidFill>
              <a:schemeClr val="tx1"/>
            </a:solidFill>
            <a:round/>
            <a:headEnd/>
            <a:tailEnd/>
          </a:ln>
        </p:spPr>
        <p:txBody>
          <a:bodyPr/>
          <a:lstStyle/>
          <a:p>
            <a:endParaRPr lang="en-US"/>
          </a:p>
        </p:txBody>
      </p:sp>
      <p:sp>
        <p:nvSpPr>
          <p:cNvPr id="16387" name="Rectangle 4"/>
          <p:cNvSpPr>
            <a:spLocks noGrp="1" noChangeArrowheads="1"/>
          </p:cNvSpPr>
          <p:nvPr>
            <p:ph type="title" idx="4294967295"/>
          </p:nvPr>
        </p:nvSpPr>
        <p:spPr>
          <a:xfrm>
            <a:off x="142844" y="274638"/>
            <a:ext cx="6877081" cy="582594"/>
          </a:xfrm>
        </p:spPr>
        <p:txBody>
          <a:bodyPr anchor="b"/>
          <a:lstStyle/>
          <a:p>
            <a:pPr eaLnBrk="1" hangingPunct="1"/>
            <a:r>
              <a:rPr lang="en-US" sz="3600" b="1" dirty="0" smtClean="0">
                <a:solidFill>
                  <a:schemeClr val="tx1"/>
                </a:solidFill>
              </a:rPr>
              <a:t>Related work</a:t>
            </a:r>
            <a:r>
              <a:rPr lang="sr-Latn-BA" sz="4000" b="1" dirty="0" smtClean="0">
                <a:solidFill>
                  <a:schemeClr val="tx1"/>
                </a:solidFill>
              </a:rPr>
              <a:t> </a:t>
            </a:r>
            <a:r>
              <a:rPr lang="sr-Latn-BA" sz="2000" b="1" dirty="0" smtClean="0"/>
              <a:t>(2/</a:t>
            </a:r>
            <a:r>
              <a:rPr lang="en-US" sz="2000" b="1" dirty="0" smtClean="0"/>
              <a:t>2</a:t>
            </a:r>
            <a:r>
              <a:rPr lang="sr-Latn-BA" sz="2000" b="1" dirty="0" smtClean="0"/>
              <a:t>)</a:t>
            </a:r>
            <a:endParaRPr lang="en-US" sz="2000" b="1" dirty="0" smtClean="0">
              <a:solidFill>
                <a:schemeClr val="tx1"/>
              </a:solidFill>
            </a:endParaRPr>
          </a:p>
        </p:txBody>
      </p:sp>
      <p:grpSp>
        <p:nvGrpSpPr>
          <p:cNvPr id="2" name="Group 5"/>
          <p:cNvGrpSpPr>
            <a:grpSpLocks/>
          </p:cNvGrpSpPr>
          <p:nvPr/>
        </p:nvGrpSpPr>
        <p:grpSpPr bwMode="auto">
          <a:xfrm>
            <a:off x="193675" y="1071563"/>
            <a:ext cx="2454275" cy="3238500"/>
            <a:chOff x="158" y="936"/>
            <a:chExt cx="1546" cy="2040"/>
          </a:xfrm>
        </p:grpSpPr>
        <p:sp>
          <p:nvSpPr>
            <p:cNvPr id="16510" name="Rectangle 6"/>
            <p:cNvSpPr>
              <a:spLocks noChangeArrowheads="1"/>
            </p:cNvSpPr>
            <p:nvPr/>
          </p:nvSpPr>
          <p:spPr bwMode="auto">
            <a:xfrm>
              <a:off x="1117" y="942"/>
              <a:ext cx="467" cy="2028"/>
            </a:xfrm>
            <a:prstGeom prst="rect">
              <a:avLst/>
            </a:prstGeom>
            <a:solidFill>
              <a:srgbClr val="ECEDEE"/>
            </a:solidFill>
            <a:ln w="9525">
              <a:noFill/>
              <a:miter lim="800000"/>
              <a:headEnd/>
              <a:tailEnd/>
            </a:ln>
          </p:spPr>
          <p:txBody>
            <a:bodyPr/>
            <a:lstStyle/>
            <a:p>
              <a:endParaRPr lang="sr-Latn-BA"/>
            </a:p>
          </p:txBody>
        </p:sp>
        <p:sp>
          <p:nvSpPr>
            <p:cNvPr id="16511" name="Freeform 7"/>
            <p:cNvSpPr>
              <a:spLocks noEditPoints="1"/>
            </p:cNvSpPr>
            <p:nvPr/>
          </p:nvSpPr>
          <p:spPr bwMode="auto">
            <a:xfrm>
              <a:off x="1113" y="936"/>
              <a:ext cx="474" cy="2040"/>
            </a:xfrm>
            <a:custGeom>
              <a:avLst/>
              <a:gdLst>
                <a:gd name="T0" fmla="*/ 61337 w 303"/>
                <a:gd name="T1" fmla="*/ 62051967 h 1276"/>
                <a:gd name="T2" fmla="*/ 0 w 303"/>
                <a:gd name="T3" fmla="*/ 61877359 h 1276"/>
                <a:gd name="T4" fmla="*/ 0 w 303"/>
                <a:gd name="T5" fmla="*/ 194275 h 1276"/>
                <a:gd name="T6" fmla="*/ 166934 w 303"/>
                <a:gd name="T7" fmla="*/ 194275 h 1276"/>
                <a:gd name="T8" fmla="*/ 166934 w 303"/>
                <a:gd name="T9" fmla="*/ 61877359 h 1276"/>
                <a:gd name="T10" fmla="*/ 61337 w 303"/>
                <a:gd name="T11" fmla="*/ 62051967 h 1276"/>
                <a:gd name="T12" fmla="*/ 61337 w 303"/>
                <a:gd name="T13" fmla="*/ 62051967 h 1276"/>
                <a:gd name="T14" fmla="*/ 0 w 303"/>
                <a:gd name="T15" fmla="*/ 62051967 h 1276"/>
                <a:gd name="T16" fmla="*/ 0 w 303"/>
                <a:gd name="T17" fmla="*/ 61877359 h 1276"/>
                <a:gd name="T18" fmla="*/ 61337 w 303"/>
                <a:gd name="T19" fmla="*/ 62051967 h 1276"/>
                <a:gd name="T20" fmla="*/ 8942399 w 303"/>
                <a:gd name="T21" fmla="*/ 61877359 h 1276"/>
                <a:gd name="T22" fmla="*/ 8885062 w 303"/>
                <a:gd name="T23" fmla="*/ 62051967 h 1276"/>
                <a:gd name="T24" fmla="*/ 61337 w 303"/>
                <a:gd name="T25" fmla="*/ 62051967 h 1276"/>
                <a:gd name="T26" fmla="*/ 61337 w 303"/>
                <a:gd name="T27" fmla="*/ 61814279 h 1276"/>
                <a:gd name="T28" fmla="*/ 8885062 w 303"/>
                <a:gd name="T29" fmla="*/ 61814279 h 1276"/>
                <a:gd name="T30" fmla="*/ 8942399 w 303"/>
                <a:gd name="T31" fmla="*/ 61877359 h 1276"/>
                <a:gd name="T32" fmla="*/ 8942399 w 303"/>
                <a:gd name="T33" fmla="*/ 61877359 h 1276"/>
                <a:gd name="T34" fmla="*/ 8942399 w 303"/>
                <a:gd name="T35" fmla="*/ 62051967 h 1276"/>
                <a:gd name="T36" fmla="*/ 8885062 w 303"/>
                <a:gd name="T37" fmla="*/ 62051967 h 1276"/>
                <a:gd name="T38" fmla="*/ 8942399 w 303"/>
                <a:gd name="T39" fmla="*/ 61877359 h 1276"/>
                <a:gd name="T40" fmla="*/ 8885062 w 303"/>
                <a:gd name="T41" fmla="*/ 0 h 1276"/>
                <a:gd name="T42" fmla="*/ 8942399 w 303"/>
                <a:gd name="T43" fmla="*/ 194275 h 1276"/>
                <a:gd name="T44" fmla="*/ 8942399 w 303"/>
                <a:gd name="T45" fmla="*/ 61877359 h 1276"/>
                <a:gd name="T46" fmla="*/ 8779881 w 303"/>
                <a:gd name="T47" fmla="*/ 61877359 h 1276"/>
                <a:gd name="T48" fmla="*/ 8779881 w 303"/>
                <a:gd name="T49" fmla="*/ 194275 h 1276"/>
                <a:gd name="T50" fmla="*/ 8885062 w 303"/>
                <a:gd name="T51" fmla="*/ 0 h 1276"/>
                <a:gd name="T52" fmla="*/ 8885062 w 303"/>
                <a:gd name="T53" fmla="*/ 0 h 1276"/>
                <a:gd name="T54" fmla="*/ 8942399 w 303"/>
                <a:gd name="T55" fmla="*/ 0 h 1276"/>
                <a:gd name="T56" fmla="*/ 8942399 w 303"/>
                <a:gd name="T57" fmla="*/ 194275 h 1276"/>
                <a:gd name="T58" fmla="*/ 8885062 w 303"/>
                <a:gd name="T59" fmla="*/ 0 h 1276"/>
                <a:gd name="T60" fmla="*/ 0 w 303"/>
                <a:gd name="T61" fmla="*/ 194275 h 1276"/>
                <a:gd name="T62" fmla="*/ 61337 w 303"/>
                <a:gd name="T63" fmla="*/ 0 h 1276"/>
                <a:gd name="T64" fmla="*/ 8885062 w 303"/>
                <a:gd name="T65" fmla="*/ 0 h 1276"/>
                <a:gd name="T66" fmla="*/ 8885062 w 303"/>
                <a:gd name="T67" fmla="*/ 249587 h 1276"/>
                <a:gd name="T68" fmla="*/ 61337 w 303"/>
                <a:gd name="T69" fmla="*/ 249587 h 1276"/>
                <a:gd name="T70" fmla="*/ 0 w 303"/>
                <a:gd name="T71" fmla="*/ 194275 h 1276"/>
                <a:gd name="T72" fmla="*/ 0 w 303"/>
                <a:gd name="T73" fmla="*/ 194275 h 1276"/>
                <a:gd name="T74" fmla="*/ 0 w 303"/>
                <a:gd name="T75" fmla="*/ 0 h 1276"/>
                <a:gd name="T76" fmla="*/ 61337 w 303"/>
                <a:gd name="T77" fmla="*/ 0 h 1276"/>
                <a:gd name="T78" fmla="*/ 0 w 303"/>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1276"/>
                <a:gd name="T122" fmla="*/ 303 w 303"/>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1276">
                  <a:moveTo>
                    <a:pt x="2" y="1276"/>
                  </a:moveTo>
                  <a:lnTo>
                    <a:pt x="0" y="1272"/>
                  </a:lnTo>
                  <a:lnTo>
                    <a:pt x="0" y="4"/>
                  </a:lnTo>
                  <a:lnTo>
                    <a:pt x="6" y="4"/>
                  </a:lnTo>
                  <a:lnTo>
                    <a:pt x="6" y="1272"/>
                  </a:lnTo>
                  <a:lnTo>
                    <a:pt x="2" y="1276"/>
                  </a:lnTo>
                  <a:close/>
                  <a:moveTo>
                    <a:pt x="2" y="1276"/>
                  </a:moveTo>
                  <a:lnTo>
                    <a:pt x="0" y="1276"/>
                  </a:lnTo>
                  <a:lnTo>
                    <a:pt x="0" y="1272"/>
                  </a:lnTo>
                  <a:lnTo>
                    <a:pt x="2" y="1276"/>
                  </a:lnTo>
                  <a:close/>
                  <a:moveTo>
                    <a:pt x="303" y="1272"/>
                  </a:moveTo>
                  <a:lnTo>
                    <a:pt x="301" y="1276"/>
                  </a:lnTo>
                  <a:lnTo>
                    <a:pt x="2" y="1276"/>
                  </a:lnTo>
                  <a:lnTo>
                    <a:pt x="2" y="1271"/>
                  </a:lnTo>
                  <a:lnTo>
                    <a:pt x="301" y="1271"/>
                  </a:lnTo>
                  <a:lnTo>
                    <a:pt x="303" y="1272"/>
                  </a:lnTo>
                  <a:close/>
                  <a:moveTo>
                    <a:pt x="303" y="1272"/>
                  </a:moveTo>
                  <a:lnTo>
                    <a:pt x="303" y="1276"/>
                  </a:lnTo>
                  <a:lnTo>
                    <a:pt x="301" y="1276"/>
                  </a:lnTo>
                  <a:lnTo>
                    <a:pt x="303" y="1272"/>
                  </a:lnTo>
                  <a:close/>
                  <a:moveTo>
                    <a:pt x="301" y="0"/>
                  </a:moveTo>
                  <a:lnTo>
                    <a:pt x="303" y="4"/>
                  </a:lnTo>
                  <a:lnTo>
                    <a:pt x="303" y="1272"/>
                  </a:lnTo>
                  <a:lnTo>
                    <a:pt x="298" y="1272"/>
                  </a:lnTo>
                  <a:lnTo>
                    <a:pt x="298" y="4"/>
                  </a:lnTo>
                  <a:lnTo>
                    <a:pt x="301" y="0"/>
                  </a:lnTo>
                  <a:close/>
                  <a:moveTo>
                    <a:pt x="301" y="0"/>
                  </a:moveTo>
                  <a:lnTo>
                    <a:pt x="303" y="0"/>
                  </a:lnTo>
                  <a:lnTo>
                    <a:pt x="303" y="4"/>
                  </a:lnTo>
                  <a:lnTo>
                    <a:pt x="301" y="0"/>
                  </a:lnTo>
                  <a:close/>
                  <a:moveTo>
                    <a:pt x="0" y="4"/>
                  </a:moveTo>
                  <a:lnTo>
                    <a:pt x="2" y="0"/>
                  </a:lnTo>
                  <a:lnTo>
                    <a:pt x="301" y="0"/>
                  </a:lnTo>
                  <a:lnTo>
                    <a:pt x="301"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6512" name="Rectangle 8"/>
            <p:cNvSpPr>
              <a:spLocks noChangeArrowheads="1"/>
            </p:cNvSpPr>
            <p:nvPr/>
          </p:nvSpPr>
          <p:spPr bwMode="auto">
            <a:xfrm>
              <a:off x="1221" y="942"/>
              <a:ext cx="477" cy="2028"/>
            </a:xfrm>
            <a:prstGeom prst="rect">
              <a:avLst/>
            </a:prstGeom>
            <a:solidFill>
              <a:srgbClr val="ECEDEE"/>
            </a:solidFill>
            <a:ln w="9525">
              <a:noFill/>
              <a:miter lim="800000"/>
              <a:headEnd/>
              <a:tailEnd/>
            </a:ln>
          </p:spPr>
          <p:txBody>
            <a:bodyPr/>
            <a:lstStyle/>
            <a:p>
              <a:endParaRPr lang="sr-Latn-BA"/>
            </a:p>
          </p:txBody>
        </p:sp>
        <p:sp>
          <p:nvSpPr>
            <p:cNvPr id="16513" name="Freeform 9"/>
            <p:cNvSpPr>
              <a:spLocks noEditPoints="1"/>
            </p:cNvSpPr>
            <p:nvPr/>
          </p:nvSpPr>
          <p:spPr bwMode="auto">
            <a:xfrm>
              <a:off x="1218" y="936"/>
              <a:ext cx="486" cy="2040"/>
            </a:xfrm>
            <a:custGeom>
              <a:avLst/>
              <a:gdLst>
                <a:gd name="T0" fmla="*/ 60666 w 311"/>
                <a:gd name="T1" fmla="*/ 62051967 h 1276"/>
                <a:gd name="T2" fmla="*/ 0 w 311"/>
                <a:gd name="T3" fmla="*/ 61877359 h 1276"/>
                <a:gd name="T4" fmla="*/ 0 w 311"/>
                <a:gd name="T5" fmla="*/ 194275 h 1276"/>
                <a:gd name="T6" fmla="*/ 164241 w 311"/>
                <a:gd name="T7" fmla="*/ 194275 h 1276"/>
                <a:gd name="T8" fmla="*/ 164241 w 311"/>
                <a:gd name="T9" fmla="*/ 61877359 h 1276"/>
                <a:gd name="T10" fmla="*/ 60666 w 311"/>
                <a:gd name="T11" fmla="*/ 62051967 h 1276"/>
                <a:gd name="T12" fmla="*/ 60666 w 311"/>
                <a:gd name="T13" fmla="*/ 62051967 h 1276"/>
                <a:gd name="T14" fmla="*/ 0 w 311"/>
                <a:gd name="T15" fmla="*/ 62051967 h 1276"/>
                <a:gd name="T16" fmla="*/ 0 w 311"/>
                <a:gd name="T17" fmla="*/ 61877359 h 1276"/>
                <a:gd name="T18" fmla="*/ 60666 w 311"/>
                <a:gd name="T19" fmla="*/ 62051967 h 1276"/>
                <a:gd name="T20" fmla="*/ 8946188 w 311"/>
                <a:gd name="T21" fmla="*/ 61877359 h 1276"/>
                <a:gd name="T22" fmla="*/ 8837230 w 311"/>
                <a:gd name="T23" fmla="*/ 62051967 h 1276"/>
                <a:gd name="T24" fmla="*/ 60666 w 311"/>
                <a:gd name="T25" fmla="*/ 62051967 h 1276"/>
                <a:gd name="T26" fmla="*/ 60666 w 311"/>
                <a:gd name="T27" fmla="*/ 61814279 h 1276"/>
                <a:gd name="T28" fmla="*/ 8837230 w 311"/>
                <a:gd name="T29" fmla="*/ 61814279 h 1276"/>
                <a:gd name="T30" fmla="*/ 8946188 w 311"/>
                <a:gd name="T31" fmla="*/ 61877359 h 1276"/>
                <a:gd name="T32" fmla="*/ 8946188 w 311"/>
                <a:gd name="T33" fmla="*/ 61877359 h 1276"/>
                <a:gd name="T34" fmla="*/ 8946188 w 311"/>
                <a:gd name="T35" fmla="*/ 62051967 h 1276"/>
                <a:gd name="T36" fmla="*/ 8837230 w 311"/>
                <a:gd name="T37" fmla="*/ 62051967 h 1276"/>
                <a:gd name="T38" fmla="*/ 8946188 w 311"/>
                <a:gd name="T39" fmla="*/ 61877359 h 1276"/>
                <a:gd name="T40" fmla="*/ 8837230 w 311"/>
                <a:gd name="T41" fmla="*/ 0 h 1276"/>
                <a:gd name="T42" fmla="*/ 8946188 w 311"/>
                <a:gd name="T43" fmla="*/ 194275 h 1276"/>
                <a:gd name="T44" fmla="*/ 8946188 w 311"/>
                <a:gd name="T45" fmla="*/ 61877359 h 1276"/>
                <a:gd name="T46" fmla="*/ 8802657 w 311"/>
                <a:gd name="T47" fmla="*/ 61877359 h 1276"/>
                <a:gd name="T48" fmla="*/ 8802657 w 311"/>
                <a:gd name="T49" fmla="*/ 194275 h 1276"/>
                <a:gd name="T50" fmla="*/ 8837230 w 311"/>
                <a:gd name="T51" fmla="*/ 0 h 1276"/>
                <a:gd name="T52" fmla="*/ 8837230 w 311"/>
                <a:gd name="T53" fmla="*/ 0 h 1276"/>
                <a:gd name="T54" fmla="*/ 8946188 w 311"/>
                <a:gd name="T55" fmla="*/ 0 h 1276"/>
                <a:gd name="T56" fmla="*/ 8946188 w 311"/>
                <a:gd name="T57" fmla="*/ 194275 h 1276"/>
                <a:gd name="T58" fmla="*/ 8837230 w 311"/>
                <a:gd name="T59" fmla="*/ 0 h 1276"/>
                <a:gd name="T60" fmla="*/ 0 w 311"/>
                <a:gd name="T61" fmla="*/ 194275 h 1276"/>
                <a:gd name="T62" fmla="*/ 60666 w 311"/>
                <a:gd name="T63" fmla="*/ 0 h 1276"/>
                <a:gd name="T64" fmla="*/ 8837230 w 311"/>
                <a:gd name="T65" fmla="*/ 0 h 1276"/>
                <a:gd name="T66" fmla="*/ 8837230 w 311"/>
                <a:gd name="T67" fmla="*/ 249587 h 1276"/>
                <a:gd name="T68" fmla="*/ 60666 w 311"/>
                <a:gd name="T69" fmla="*/ 249587 h 1276"/>
                <a:gd name="T70" fmla="*/ 0 w 311"/>
                <a:gd name="T71" fmla="*/ 194275 h 1276"/>
                <a:gd name="T72" fmla="*/ 0 w 311"/>
                <a:gd name="T73" fmla="*/ 194275 h 1276"/>
                <a:gd name="T74" fmla="*/ 0 w 311"/>
                <a:gd name="T75" fmla="*/ 0 h 1276"/>
                <a:gd name="T76" fmla="*/ 60666 w 311"/>
                <a:gd name="T77" fmla="*/ 0 h 1276"/>
                <a:gd name="T78" fmla="*/ 0 w 311"/>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1276"/>
                <a:gd name="T122" fmla="*/ 311 w 311"/>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1276">
                  <a:moveTo>
                    <a:pt x="2" y="1276"/>
                  </a:moveTo>
                  <a:lnTo>
                    <a:pt x="0" y="1272"/>
                  </a:lnTo>
                  <a:lnTo>
                    <a:pt x="0" y="4"/>
                  </a:lnTo>
                  <a:lnTo>
                    <a:pt x="6" y="4"/>
                  </a:lnTo>
                  <a:lnTo>
                    <a:pt x="6" y="1272"/>
                  </a:lnTo>
                  <a:lnTo>
                    <a:pt x="2" y="1276"/>
                  </a:lnTo>
                  <a:close/>
                  <a:moveTo>
                    <a:pt x="2" y="1276"/>
                  </a:moveTo>
                  <a:lnTo>
                    <a:pt x="0" y="1276"/>
                  </a:lnTo>
                  <a:lnTo>
                    <a:pt x="0" y="1272"/>
                  </a:lnTo>
                  <a:lnTo>
                    <a:pt x="2" y="1276"/>
                  </a:lnTo>
                  <a:close/>
                  <a:moveTo>
                    <a:pt x="311" y="1272"/>
                  </a:moveTo>
                  <a:lnTo>
                    <a:pt x="307" y="1276"/>
                  </a:lnTo>
                  <a:lnTo>
                    <a:pt x="2" y="1276"/>
                  </a:lnTo>
                  <a:lnTo>
                    <a:pt x="2" y="1271"/>
                  </a:lnTo>
                  <a:lnTo>
                    <a:pt x="307" y="1271"/>
                  </a:lnTo>
                  <a:lnTo>
                    <a:pt x="311" y="1272"/>
                  </a:lnTo>
                  <a:close/>
                  <a:moveTo>
                    <a:pt x="311" y="1272"/>
                  </a:moveTo>
                  <a:lnTo>
                    <a:pt x="311" y="1276"/>
                  </a:lnTo>
                  <a:lnTo>
                    <a:pt x="307" y="1276"/>
                  </a:lnTo>
                  <a:lnTo>
                    <a:pt x="311" y="1272"/>
                  </a:lnTo>
                  <a:close/>
                  <a:moveTo>
                    <a:pt x="307" y="0"/>
                  </a:moveTo>
                  <a:lnTo>
                    <a:pt x="311" y="4"/>
                  </a:lnTo>
                  <a:lnTo>
                    <a:pt x="311" y="1272"/>
                  </a:lnTo>
                  <a:lnTo>
                    <a:pt x="306" y="1272"/>
                  </a:lnTo>
                  <a:lnTo>
                    <a:pt x="306" y="4"/>
                  </a:lnTo>
                  <a:lnTo>
                    <a:pt x="307" y="0"/>
                  </a:lnTo>
                  <a:close/>
                  <a:moveTo>
                    <a:pt x="307" y="0"/>
                  </a:moveTo>
                  <a:lnTo>
                    <a:pt x="311" y="0"/>
                  </a:lnTo>
                  <a:lnTo>
                    <a:pt x="311" y="4"/>
                  </a:lnTo>
                  <a:lnTo>
                    <a:pt x="307" y="0"/>
                  </a:lnTo>
                  <a:close/>
                  <a:moveTo>
                    <a:pt x="0" y="4"/>
                  </a:moveTo>
                  <a:lnTo>
                    <a:pt x="2" y="0"/>
                  </a:lnTo>
                  <a:lnTo>
                    <a:pt x="307" y="0"/>
                  </a:lnTo>
                  <a:lnTo>
                    <a:pt x="307"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6514" name="Rectangle 10"/>
            <p:cNvSpPr>
              <a:spLocks noChangeArrowheads="1"/>
            </p:cNvSpPr>
            <p:nvPr/>
          </p:nvSpPr>
          <p:spPr bwMode="auto">
            <a:xfrm>
              <a:off x="647" y="942"/>
              <a:ext cx="470" cy="2028"/>
            </a:xfrm>
            <a:prstGeom prst="rect">
              <a:avLst/>
            </a:prstGeom>
            <a:solidFill>
              <a:srgbClr val="ECEDEE"/>
            </a:solidFill>
            <a:ln w="9525">
              <a:noFill/>
              <a:miter lim="800000"/>
              <a:headEnd/>
              <a:tailEnd/>
            </a:ln>
          </p:spPr>
          <p:txBody>
            <a:bodyPr/>
            <a:lstStyle/>
            <a:p>
              <a:endParaRPr lang="sr-Latn-BA"/>
            </a:p>
          </p:txBody>
        </p:sp>
        <p:sp>
          <p:nvSpPr>
            <p:cNvPr id="16515" name="Freeform 11"/>
            <p:cNvSpPr>
              <a:spLocks noEditPoints="1"/>
            </p:cNvSpPr>
            <p:nvPr/>
          </p:nvSpPr>
          <p:spPr bwMode="auto">
            <a:xfrm>
              <a:off x="644" y="936"/>
              <a:ext cx="479" cy="2040"/>
            </a:xfrm>
            <a:custGeom>
              <a:avLst/>
              <a:gdLst>
                <a:gd name="T0" fmla="*/ 64072 w 306"/>
                <a:gd name="T1" fmla="*/ 62051967 h 1276"/>
                <a:gd name="T2" fmla="*/ 0 w 306"/>
                <a:gd name="T3" fmla="*/ 61877359 h 1276"/>
                <a:gd name="T4" fmla="*/ 0 w 306"/>
                <a:gd name="T5" fmla="*/ 194275 h 1276"/>
                <a:gd name="T6" fmla="*/ 168790 w 306"/>
                <a:gd name="T7" fmla="*/ 194275 h 1276"/>
                <a:gd name="T8" fmla="*/ 168790 w 306"/>
                <a:gd name="T9" fmla="*/ 61877359 h 1276"/>
                <a:gd name="T10" fmla="*/ 64072 w 306"/>
                <a:gd name="T11" fmla="*/ 62051967 h 1276"/>
                <a:gd name="T12" fmla="*/ 64072 w 306"/>
                <a:gd name="T13" fmla="*/ 62051967 h 1276"/>
                <a:gd name="T14" fmla="*/ 0 w 306"/>
                <a:gd name="T15" fmla="*/ 62051967 h 1276"/>
                <a:gd name="T16" fmla="*/ 0 w 306"/>
                <a:gd name="T17" fmla="*/ 61877359 h 1276"/>
                <a:gd name="T18" fmla="*/ 64072 w 306"/>
                <a:gd name="T19" fmla="*/ 62051967 h 1276"/>
                <a:gd name="T20" fmla="*/ 9162612 w 306"/>
                <a:gd name="T21" fmla="*/ 61877359 h 1276"/>
                <a:gd name="T22" fmla="*/ 9036375 w 306"/>
                <a:gd name="T23" fmla="*/ 62051967 h 1276"/>
                <a:gd name="T24" fmla="*/ 64072 w 306"/>
                <a:gd name="T25" fmla="*/ 62051967 h 1276"/>
                <a:gd name="T26" fmla="*/ 64072 w 306"/>
                <a:gd name="T27" fmla="*/ 61814279 h 1276"/>
                <a:gd name="T28" fmla="*/ 9036375 w 306"/>
                <a:gd name="T29" fmla="*/ 61814279 h 1276"/>
                <a:gd name="T30" fmla="*/ 9162612 w 306"/>
                <a:gd name="T31" fmla="*/ 61877359 h 1276"/>
                <a:gd name="T32" fmla="*/ 9162612 w 306"/>
                <a:gd name="T33" fmla="*/ 61877359 h 1276"/>
                <a:gd name="T34" fmla="*/ 9162612 w 306"/>
                <a:gd name="T35" fmla="*/ 62051967 h 1276"/>
                <a:gd name="T36" fmla="*/ 9036375 w 306"/>
                <a:gd name="T37" fmla="*/ 62051967 h 1276"/>
                <a:gd name="T38" fmla="*/ 9162612 w 306"/>
                <a:gd name="T39" fmla="*/ 61877359 h 1276"/>
                <a:gd name="T40" fmla="*/ 9036375 w 306"/>
                <a:gd name="T41" fmla="*/ 0 h 1276"/>
                <a:gd name="T42" fmla="*/ 9162612 w 306"/>
                <a:gd name="T43" fmla="*/ 194275 h 1276"/>
                <a:gd name="T44" fmla="*/ 9162612 w 306"/>
                <a:gd name="T45" fmla="*/ 61877359 h 1276"/>
                <a:gd name="T46" fmla="*/ 8985739 w 306"/>
                <a:gd name="T47" fmla="*/ 61877359 h 1276"/>
                <a:gd name="T48" fmla="*/ 8985739 w 306"/>
                <a:gd name="T49" fmla="*/ 194275 h 1276"/>
                <a:gd name="T50" fmla="*/ 9036375 w 306"/>
                <a:gd name="T51" fmla="*/ 0 h 1276"/>
                <a:gd name="T52" fmla="*/ 9036375 w 306"/>
                <a:gd name="T53" fmla="*/ 0 h 1276"/>
                <a:gd name="T54" fmla="*/ 9162612 w 306"/>
                <a:gd name="T55" fmla="*/ 0 h 1276"/>
                <a:gd name="T56" fmla="*/ 9162612 w 306"/>
                <a:gd name="T57" fmla="*/ 194275 h 1276"/>
                <a:gd name="T58" fmla="*/ 9036375 w 306"/>
                <a:gd name="T59" fmla="*/ 0 h 1276"/>
                <a:gd name="T60" fmla="*/ 0 w 306"/>
                <a:gd name="T61" fmla="*/ 194275 h 1276"/>
                <a:gd name="T62" fmla="*/ 64072 w 306"/>
                <a:gd name="T63" fmla="*/ 0 h 1276"/>
                <a:gd name="T64" fmla="*/ 9036375 w 306"/>
                <a:gd name="T65" fmla="*/ 0 h 1276"/>
                <a:gd name="T66" fmla="*/ 9036375 w 306"/>
                <a:gd name="T67" fmla="*/ 249587 h 1276"/>
                <a:gd name="T68" fmla="*/ 64072 w 306"/>
                <a:gd name="T69" fmla="*/ 249587 h 1276"/>
                <a:gd name="T70" fmla="*/ 0 w 306"/>
                <a:gd name="T71" fmla="*/ 194275 h 1276"/>
                <a:gd name="T72" fmla="*/ 0 w 306"/>
                <a:gd name="T73" fmla="*/ 194275 h 1276"/>
                <a:gd name="T74" fmla="*/ 0 w 306"/>
                <a:gd name="T75" fmla="*/ 0 h 1276"/>
                <a:gd name="T76" fmla="*/ 64072 w 306"/>
                <a:gd name="T77" fmla="*/ 0 h 1276"/>
                <a:gd name="T78" fmla="*/ 0 w 306"/>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6"/>
                <a:gd name="T121" fmla="*/ 0 h 1276"/>
                <a:gd name="T122" fmla="*/ 306 w 306"/>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6" h="1276">
                  <a:moveTo>
                    <a:pt x="2" y="1276"/>
                  </a:moveTo>
                  <a:lnTo>
                    <a:pt x="0" y="1272"/>
                  </a:lnTo>
                  <a:lnTo>
                    <a:pt x="0" y="4"/>
                  </a:lnTo>
                  <a:lnTo>
                    <a:pt x="6" y="4"/>
                  </a:lnTo>
                  <a:lnTo>
                    <a:pt x="6" y="1272"/>
                  </a:lnTo>
                  <a:lnTo>
                    <a:pt x="2" y="1276"/>
                  </a:lnTo>
                  <a:close/>
                  <a:moveTo>
                    <a:pt x="2" y="1276"/>
                  </a:moveTo>
                  <a:lnTo>
                    <a:pt x="0" y="1276"/>
                  </a:lnTo>
                  <a:lnTo>
                    <a:pt x="0" y="1272"/>
                  </a:lnTo>
                  <a:lnTo>
                    <a:pt x="2" y="1276"/>
                  </a:lnTo>
                  <a:close/>
                  <a:moveTo>
                    <a:pt x="306" y="1272"/>
                  </a:moveTo>
                  <a:lnTo>
                    <a:pt x="302" y="1276"/>
                  </a:lnTo>
                  <a:lnTo>
                    <a:pt x="2" y="1276"/>
                  </a:lnTo>
                  <a:lnTo>
                    <a:pt x="2" y="1271"/>
                  </a:lnTo>
                  <a:lnTo>
                    <a:pt x="302" y="1271"/>
                  </a:lnTo>
                  <a:lnTo>
                    <a:pt x="306" y="1272"/>
                  </a:lnTo>
                  <a:close/>
                  <a:moveTo>
                    <a:pt x="306" y="1272"/>
                  </a:moveTo>
                  <a:lnTo>
                    <a:pt x="306" y="1276"/>
                  </a:lnTo>
                  <a:lnTo>
                    <a:pt x="302" y="1276"/>
                  </a:lnTo>
                  <a:lnTo>
                    <a:pt x="306" y="1272"/>
                  </a:lnTo>
                  <a:close/>
                  <a:moveTo>
                    <a:pt x="302" y="0"/>
                  </a:moveTo>
                  <a:lnTo>
                    <a:pt x="306" y="4"/>
                  </a:lnTo>
                  <a:lnTo>
                    <a:pt x="306" y="1272"/>
                  </a:lnTo>
                  <a:lnTo>
                    <a:pt x="300" y="1272"/>
                  </a:lnTo>
                  <a:lnTo>
                    <a:pt x="300" y="4"/>
                  </a:lnTo>
                  <a:lnTo>
                    <a:pt x="302" y="0"/>
                  </a:lnTo>
                  <a:close/>
                  <a:moveTo>
                    <a:pt x="302" y="0"/>
                  </a:moveTo>
                  <a:lnTo>
                    <a:pt x="306" y="0"/>
                  </a:lnTo>
                  <a:lnTo>
                    <a:pt x="306" y="4"/>
                  </a:lnTo>
                  <a:lnTo>
                    <a:pt x="302" y="0"/>
                  </a:lnTo>
                  <a:close/>
                  <a:moveTo>
                    <a:pt x="0" y="4"/>
                  </a:moveTo>
                  <a:lnTo>
                    <a:pt x="2" y="0"/>
                  </a:lnTo>
                  <a:lnTo>
                    <a:pt x="302" y="0"/>
                  </a:lnTo>
                  <a:lnTo>
                    <a:pt x="302"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6516" name="Rectangle 12"/>
            <p:cNvSpPr>
              <a:spLocks noChangeArrowheads="1"/>
            </p:cNvSpPr>
            <p:nvPr/>
          </p:nvSpPr>
          <p:spPr bwMode="auto">
            <a:xfrm>
              <a:off x="164" y="942"/>
              <a:ext cx="483" cy="2028"/>
            </a:xfrm>
            <a:prstGeom prst="rect">
              <a:avLst/>
            </a:prstGeom>
            <a:solidFill>
              <a:srgbClr val="ECEDEE"/>
            </a:solidFill>
            <a:ln w="9525">
              <a:noFill/>
              <a:miter lim="800000"/>
              <a:headEnd/>
              <a:tailEnd/>
            </a:ln>
          </p:spPr>
          <p:txBody>
            <a:bodyPr/>
            <a:lstStyle/>
            <a:p>
              <a:endParaRPr lang="sr-Latn-BA"/>
            </a:p>
          </p:txBody>
        </p:sp>
        <p:sp>
          <p:nvSpPr>
            <p:cNvPr id="16517" name="Freeform 13"/>
            <p:cNvSpPr>
              <a:spLocks noEditPoints="1"/>
            </p:cNvSpPr>
            <p:nvPr/>
          </p:nvSpPr>
          <p:spPr bwMode="auto">
            <a:xfrm>
              <a:off x="158" y="936"/>
              <a:ext cx="496" cy="2040"/>
            </a:xfrm>
            <a:custGeom>
              <a:avLst/>
              <a:gdLst>
                <a:gd name="T0" fmla="*/ 107191 w 317"/>
                <a:gd name="T1" fmla="*/ 62051967 h 1276"/>
                <a:gd name="T2" fmla="*/ 0 w 317"/>
                <a:gd name="T3" fmla="*/ 61877359 h 1276"/>
                <a:gd name="T4" fmla="*/ 0 w 317"/>
                <a:gd name="T5" fmla="*/ 194275 h 1276"/>
                <a:gd name="T6" fmla="*/ 167718 w 317"/>
                <a:gd name="T7" fmla="*/ 194275 h 1276"/>
                <a:gd name="T8" fmla="*/ 167718 w 317"/>
                <a:gd name="T9" fmla="*/ 61877359 h 1276"/>
                <a:gd name="T10" fmla="*/ 107191 w 317"/>
                <a:gd name="T11" fmla="*/ 62051967 h 1276"/>
                <a:gd name="T12" fmla="*/ 107191 w 317"/>
                <a:gd name="T13" fmla="*/ 62051967 h 1276"/>
                <a:gd name="T14" fmla="*/ 0 w 317"/>
                <a:gd name="T15" fmla="*/ 62051967 h 1276"/>
                <a:gd name="T16" fmla="*/ 0 w 317"/>
                <a:gd name="T17" fmla="*/ 61877359 h 1276"/>
                <a:gd name="T18" fmla="*/ 107191 w 317"/>
                <a:gd name="T19" fmla="*/ 62051967 h 1276"/>
                <a:gd name="T20" fmla="*/ 9393132 w 317"/>
                <a:gd name="T21" fmla="*/ 61877359 h 1276"/>
                <a:gd name="T22" fmla="*/ 9282741 w 317"/>
                <a:gd name="T23" fmla="*/ 62051967 h 1276"/>
                <a:gd name="T24" fmla="*/ 107191 w 317"/>
                <a:gd name="T25" fmla="*/ 62051967 h 1276"/>
                <a:gd name="T26" fmla="*/ 107191 w 317"/>
                <a:gd name="T27" fmla="*/ 61814279 h 1276"/>
                <a:gd name="T28" fmla="*/ 9282741 w 317"/>
                <a:gd name="T29" fmla="*/ 61814279 h 1276"/>
                <a:gd name="T30" fmla="*/ 9393132 w 317"/>
                <a:gd name="T31" fmla="*/ 61877359 h 1276"/>
                <a:gd name="T32" fmla="*/ 9393132 w 317"/>
                <a:gd name="T33" fmla="*/ 61877359 h 1276"/>
                <a:gd name="T34" fmla="*/ 9393132 w 317"/>
                <a:gd name="T35" fmla="*/ 62051967 h 1276"/>
                <a:gd name="T36" fmla="*/ 9282741 w 317"/>
                <a:gd name="T37" fmla="*/ 62051967 h 1276"/>
                <a:gd name="T38" fmla="*/ 9393132 w 317"/>
                <a:gd name="T39" fmla="*/ 61877359 h 1276"/>
                <a:gd name="T40" fmla="*/ 9282741 w 317"/>
                <a:gd name="T41" fmla="*/ 0 h 1276"/>
                <a:gd name="T42" fmla="*/ 9393132 w 317"/>
                <a:gd name="T43" fmla="*/ 194275 h 1276"/>
                <a:gd name="T44" fmla="*/ 9393132 w 317"/>
                <a:gd name="T45" fmla="*/ 61877359 h 1276"/>
                <a:gd name="T46" fmla="*/ 9219516 w 317"/>
                <a:gd name="T47" fmla="*/ 61877359 h 1276"/>
                <a:gd name="T48" fmla="*/ 9219516 w 317"/>
                <a:gd name="T49" fmla="*/ 194275 h 1276"/>
                <a:gd name="T50" fmla="*/ 9282741 w 317"/>
                <a:gd name="T51" fmla="*/ 0 h 1276"/>
                <a:gd name="T52" fmla="*/ 9282741 w 317"/>
                <a:gd name="T53" fmla="*/ 0 h 1276"/>
                <a:gd name="T54" fmla="*/ 9393132 w 317"/>
                <a:gd name="T55" fmla="*/ 0 h 1276"/>
                <a:gd name="T56" fmla="*/ 9393132 w 317"/>
                <a:gd name="T57" fmla="*/ 194275 h 1276"/>
                <a:gd name="T58" fmla="*/ 9282741 w 317"/>
                <a:gd name="T59" fmla="*/ 0 h 1276"/>
                <a:gd name="T60" fmla="*/ 0 w 317"/>
                <a:gd name="T61" fmla="*/ 194275 h 1276"/>
                <a:gd name="T62" fmla="*/ 107191 w 317"/>
                <a:gd name="T63" fmla="*/ 0 h 1276"/>
                <a:gd name="T64" fmla="*/ 9282741 w 317"/>
                <a:gd name="T65" fmla="*/ 0 h 1276"/>
                <a:gd name="T66" fmla="*/ 9282741 w 317"/>
                <a:gd name="T67" fmla="*/ 249587 h 1276"/>
                <a:gd name="T68" fmla="*/ 107191 w 317"/>
                <a:gd name="T69" fmla="*/ 249587 h 1276"/>
                <a:gd name="T70" fmla="*/ 0 w 317"/>
                <a:gd name="T71" fmla="*/ 194275 h 1276"/>
                <a:gd name="T72" fmla="*/ 0 w 317"/>
                <a:gd name="T73" fmla="*/ 194275 h 1276"/>
                <a:gd name="T74" fmla="*/ 0 w 317"/>
                <a:gd name="T75" fmla="*/ 0 h 1276"/>
                <a:gd name="T76" fmla="*/ 107191 w 317"/>
                <a:gd name="T77" fmla="*/ 0 h 1276"/>
                <a:gd name="T78" fmla="*/ 0 w 317"/>
                <a:gd name="T79" fmla="*/ 194275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7"/>
                <a:gd name="T121" fmla="*/ 0 h 1276"/>
                <a:gd name="T122" fmla="*/ 317 w 317"/>
                <a:gd name="T123" fmla="*/ 1276 h 1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7" h="1276">
                  <a:moveTo>
                    <a:pt x="4" y="1276"/>
                  </a:moveTo>
                  <a:lnTo>
                    <a:pt x="0" y="1272"/>
                  </a:lnTo>
                  <a:lnTo>
                    <a:pt x="0" y="4"/>
                  </a:lnTo>
                  <a:lnTo>
                    <a:pt x="6" y="4"/>
                  </a:lnTo>
                  <a:lnTo>
                    <a:pt x="6" y="1272"/>
                  </a:lnTo>
                  <a:lnTo>
                    <a:pt x="4" y="1276"/>
                  </a:lnTo>
                  <a:close/>
                  <a:moveTo>
                    <a:pt x="4" y="1276"/>
                  </a:moveTo>
                  <a:lnTo>
                    <a:pt x="0" y="1276"/>
                  </a:lnTo>
                  <a:lnTo>
                    <a:pt x="0" y="1272"/>
                  </a:lnTo>
                  <a:lnTo>
                    <a:pt x="4" y="1276"/>
                  </a:lnTo>
                  <a:close/>
                  <a:moveTo>
                    <a:pt x="317" y="1272"/>
                  </a:moveTo>
                  <a:lnTo>
                    <a:pt x="313" y="1276"/>
                  </a:lnTo>
                  <a:lnTo>
                    <a:pt x="4" y="1276"/>
                  </a:lnTo>
                  <a:lnTo>
                    <a:pt x="4" y="1271"/>
                  </a:lnTo>
                  <a:lnTo>
                    <a:pt x="313" y="1271"/>
                  </a:lnTo>
                  <a:lnTo>
                    <a:pt x="317" y="1272"/>
                  </a:lnTo>
                  <a:close/>
                  <a:moveTo>
                    <a:pt x="317" y="1272"/>
                  </a:moveTo>
                  <a:lnTo>
                    <a:pt x="317" y="1276"/>
                  </a:lnTo>
                  <a:lnTo>
                    <a:pt x="313" y="1276"/>
                  </a:lnTo>
                  <a:lnTo>
                    <a:pt x="317" y="1272"/>
                  </a:lnTo>
                  <a:close/>
                  <a:moveTo>
                    <a:pt x="313" y="0"/>
                  </a:moveTo>
                  <a:lnTo>
                    <a:pt x="317" y="4"/>
                  </a:lnTo>
                  <a:lnTo>
                    <a:pt x="317" y="1272"/>
                  </a:lnTo>
                  <a:lnTo>
                    <a:pt x="311" y="1272"/>
                  </a:lnTo>
                  <a:lnTo>
                    <a:pt x="311" y="4"/>
                  </a:lnTo>
                  <a:lnTo>
                    <a:pt x="313" y="0"/>
                  </a:lnTo>
                  <a:close/>
                  <a:moveTo>
                    <a:pt x="313" y="0"/>
                  </a:moveTo>
                  <a:lnTo>
                    <a:pt x="317" y="0"/>
                  </a:lnTo>
                  <a:lnTo>
                    <a:pt x="317" y="4"/>
                  </a:lnTo>
                  <a:lnTo>
                    <a:pt x="313" y="0"/>
                  </a:lnTo>
                  <a:close/>
                  <a:moveTo>
                    <a:pt x="0" y="4"/>
                  </a:moveTo>
                  <a:lnTo>
                    <a:pt x="4" y="0"/>
                  </a:lnTo>
                  <a:lnTo>
                    <a:pt x="313" y="0"/>
                  </a:lnTo>
                  <a:lnTo>
                    <a:pt x="313" y="5"/>
                  </a:lnTo>
                  <a:lnTo>
                    <a:pt x="4" y="5"/>
                  </a:lnTo>
                  <a:lnTo>
                    <a:pt x="0" y="4"/>
                  </a:lnTo>
                  <a:close/>
                  <a:moveTo>
                    <a:pt x="0" y="4"/>
                  </a:moveTo>
                  <a:lnTo>
                    <a:pt x="0" y="0"/>
                  </a:lnTo>
                  <a:lnTo>
                    <a:pt x="4" y="0"/>
                  </a:lnTo>
                  <a:lnTo>
                    <a:pt x="0" y="4"/>
                  </a:lnTo>
                  <a:close/>
                </a:path>
              </a:pathLst>
            </a:custGeom>
            <a:solidFill>
              <a:srgbClr val="131516"/>
            </a:solidFill>
            <a:ln w="9525">
              <a:noFill/>
              <a:round/>
              <a:headEnd/>
              <a:tailEnd/>
            </a:ln>
          </p:spPr>
          <p:txBody>
            <a:bodyPr/>
            <a:lstStyle/>
            <a:p>
              <a:endParaRPr lang="en-US"/>
            </a:p>
          </p:txBody>
        </p:sp>
        <p:sp>
          <p:nvSpPr>
            <p:cNvPr id="16518" name="Rectangle 14"/>
            <p:cNvSpPr>
              <a:spLocks noChangeArrowheads="1"/>
            </p:cNvSpPr>
            <p:nvPr/>
          </p:nvSpPr>
          <p:spPr bwMode="auto">
            <a:xfrm>
              <a:off x="1117" y="942"/>
              <a:ext cx="467" cy="215"/>
            </a:xfrm>
            <a:prstGeom prst="rect">
              <a:avLst/>
            </a:prstGeom>
            <a:solidFill>
              <a:srgbClr val="DFE0E3"/>
            </a:solidFill>
            <a:ln w="9525">
              <a:noFill/>
              <a:miter lim="800000"/>
              <a:headEnd/>
              <a:tailEnd/>
            </a:ln>
          </p:spPr>
          <p:txBody>
            <a:bodyPr/>
            <a:lstStyle/>
            <a:p>
              <a:endParaRPr lang="sr-Latn-BA"/>
            </a:p>
          </p:txBody>
        </p:sp>
        <p:sp>
          <p:nvSpPr>
            <p:cNvPr id="16519" name="Freeform 15"/>
            <p:cNvSpPr>
              <a:spLocks noEditPoints="1"/>
            </p:cNvSpPr>
            <p:nvPr/>
          </p:nvSpPr>
          <p:spPr bwMode="auto">
            <a:xfrm>
              <a:off x="1113" y="936"/>
              <a:ext cx="474" cy="227"/>
            </a:xfrm>
            <a:custGeom>
              <a:avLst/>
              <a:gdLst>
                <a:gd name="T0" fmla="*/ 61337 w 303"/>
                <a:gd name="T1" fmla="*/ 6888178 h 142"/>
                <a:gd name="T2" fmla="*/ 0 w 303"/>
                <a:gd name="T3" fmla="*/ 6702484 h 142"/>
                <a:gd name="T4" fmla="*/ 0 w 303"/>
                <a:gd name="T5" fmla="*/ 194095 h 142"/>
                <a:gd name="T6" fmla="*/ 166934 w 303"/>
                <a:gd name="T7" fmla="*/ 194095 h 142"/>
                <a:gd name="T8" fmla="*/ 166934 w 303"/>
                <a:gd name="T9" fmla="*/ 6702484 h 142"/>
                <a:gd name="T10" fmla="*/ 61337 w 303"/>
                <a:gd name="T11" fmla="*/ 6888178 h 142"/>
                <a:gd name="T12" fmla="*/ 61337 w 303"/>
                <a:gd name="T13" fmla="*/ 6888178 h 142"/>
                <a:gd name="T14" fmla="*/ 0 w 303"/>
                <a:gd name="T15" fmla="*/ 6888178 h 142"/>
                <a:gd name="T16" fmla="*/ 0 w 303"/>
                <a:gd name="T17" fmla="*/ 6702484 h 142"/>
                <a:gd name="T18" fmla="*/ 61337 w 303"/>
                <a:gd name="T19" fmla="*/ 6888178 h 142"/>
                <a:gd name="T20" fmla="*/ 8942399 w 303"/>
                <a:gd name="T21" fmla="*/ 6702484 h 142"/>
                <a:gd name="T22" fmla="*/ 8885062 w 303"/>
                <a:gd name="T23" fmla="*/ 6888178 h 142"/>
                <a:gd name="T24" fmla="*/ 61337 w 303"/>
                <a:gd name="T25" fmla="*/ 6888178 h 142"/>
                <a:gd name="T26" fmla="*/ 61337 w 303"/>
                <a:gd name="T27" fmla="*/ 6591599 h 142"/>
                <a:gd name="T28" fmla="*/ 8885062 w 303"/>
                <a:gd name="T29" fmla="*/ 6591599 h 142"/>
                <a:gd name="T30" fmla="*/ 8942399 w 303"/>
                <a:gd name="T31" fmla="*/ 6702484 h 142"/>
                <a:gd name="T32" fmla="*/ 8942399 w 303"/>
                <a:gd name="T33" fmla="*/ 6702484 h 142"/>
                <a:gd name="T34" fmla="*/ 8942399 w 303"/>
                <a:gd name="T35" fmla="*/ 6888178 h 142"/>
                <a:gd name="T36" fmla="*/ 8885062 w 303"/>
                <a:gd name="T37" fmla="*/ 6888178 h 142"/>
                <a:gd name="T38" fmla="*/ 8942399 w 303"/>
                <a:gd name="T39" fmla="*/ 6702484 h 142"/>
                <a:gd name="T40" fmla="*/ 8885062 w 303"/>
                <a:gd name="T41" fmla="*/ 0 h 142"/>
                <a:gd name="T42" fmla="*/ 8942399 w 303"/>
                <a:gd name="T43" fmla="*/ 194095 h 142"/>
                <a:gd name="T44" fmla="*/ 8942399 w 303"/>
                <a:gd name="T45" fmla="*/ 6702484 h 142"/>
                <a:gd name="T46" fmla="*/ 8779881 w 303"/>
                <a:gd name="T47" fmla="*/ 6702484 h 142"/>
                <a:gd name="T48" fmla="*/ 8779881 w 303"/>
                <a:gd name="T49" fmla="*/ 194095 h 142"/>
                <a:gd name="T50" fmla="*/ 8885062 w 303"/>
                <a:gd name="T51" fmla="*/ 0 h 142"/>
                <a:gd name="T52" fmla="*/ 8885062 w 303"/>
                <a:gd name="T53" fmla="*/ 0 h 142"/>
                <a:gd name="T54" fmla="*/ 8942399 w 303"/>
                <a:gd name="T55" fmla="*/ 0 h 142"/>
                <a:gd name="T56" fmla="*/ 8942399 w 303"/>
                <a:gd name="T57" fmla="*/ 194095 h 142"/>
                <a:gd name="T58" fmla="*/ 8885062 w 303"/>
                <a:gd name="T59" fmla="*/ 0 h 142"/>
                <a:gd name="T60" fmla="*/ 0 w 303"/>
                <a:gd name="T61" fmla="*/ 194095 h 142"/>
                <a:gd name="T62" fmla="*/ 61337 w 303"/>
                <a:gd name="T63" fmla="*/ 0 h 142"/>
                <a:gd name="T64" fmla="*/ 8885062 w 303"/>
                <a:gd name="T65" fmla="*/ 0 h 142"/>
                <a:gd name="T66" fmla="*/ 8885062 w 303"/>
                <a:gd name="T67" fmla="*/ 249414 h 142"/>
                <a:gd name="T68" fmla="*/ 61337 w 303"/>
                <a:gd name="T69" fmla="*/ 249414 h 142"/>
                <a:gd name="T70" fmla="*/ 0 w 303"/>
                <a:gd name="T71" fmla="*/ 194095 h 142"/>
                <a:gd name="T72" fmla="*/ 0 w 303"/>
                <a:gd name="T73" fmla="*/ 194095 h 142"/>
                <a:gd name="T74" fmla="*/ 0 w 303"/>
                <a:gd name="T75" fmla="*/ 0 h 142"/>
                <a:gd name="T76" fmla="*/ 61337 w 303"/>
                <a:gd name="T77" fmla="*/ 0 h 142"/>
                <a:gd name="T78" fmla="*/ 0 w 303"/>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142"/>
                <a:gd name="T122" fmla="*/ 303 w 303"/>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142">
                  <a:moveTo>
                    <a:pt x="2" y="142"/>
                  </a:moveTo>
                  <a:lnTo>
                    <a:pt x="0" y="138"/>
                  </a:lnTo>
                  <a:lnTo>
                    <a:pt x="0" y="4"/>
                  </a:lnTo>
                  <a:lnTo>
                    <a:pt x="6" y="4"/>
                  </a:lnTo>
                  <a:lnTo>
                    <a:pt x="6" y="138"/>
                  </a:lnTo>
                  <a:lnTo>
                    <a:pt x="2" y="142"/>
                  </a:lnTo>
                  <a:close/>
                  <a:moveTo>
                    <a:pt x="2" y="142"/>
                  </a:moveTo>
                  <a:lnTo>
                    <a:pt x="0" y="142"/>
                  </a:lnTo>
                  <a:lnTo>
                    <a:pt x="0" y="138"/>
                  </a:lnTo>
                  <a:lnTo>
                    <a:pt x="2" y="142"/>
                  </a:lnTo>
                  <a:close/>
                  <a:moveTo>
                    <a:pt x="303" y="138"/>
                  </a:moveTo>
                  <a:lnTo>
                    <a:pt x="301" y="142"/>
                  </a:lnTo>
                  <a:lnTo>
                    <a:pt x="2" y="142"/>
                  </a:lnTo>
                  <a:lnTo>
                    <a:pt x="2" y="136"/>
                  </a:lnTo>
                  <a:lnTo>
                    <a:pt x="301" y="136"/>
                  </a:lnTo>
                  <a:lnTo>
                    <a:pt x="303" y="138"/>
                  </a:lnTo>
                  <a:close/>
                  <a:moveTo>
                    <a:pt x="303" y="138"/>
                  </a:moveTo>
                  <a:lnTo>
                    <a:pt x="303" y="142"/>
                  </a:lnTo>
                  <a:lnTo>
                    <a:pt x="301" y="142"/>
                  </a:lnTo>
                  <a:lnTo>
                    <a:pt x="303" y="138"/>
                  </a:lnTo>
                  <a:close/>
                  <a:moveTo>
                    <a:pt x="301" y="0"/>
                  </a:moveTo>
                  <a:lnTo>
                    <a:pt x="303" y="4"/>
                  </a:lnTo>
                  <a:lnTo>
                    <a:pt x="303" y="138"/>
                  </a:lnTo>
                  <a:lnTo>
                    <a:pt x="298" y="138"/>
                  </a:lnTo>
                  <a:lnTo>
                    <a:pt x="298" y="4"/>
                  </a:lnTo>
                  <a:lnTo>
                    <a:pt x="301" y="0"/>
                  </a:lnTo>
                  <a:close/>
                  <a:moveTo>
                    <a:pt x="301" y="0"/>
                  </a:moveTo>
                  <a:lnTo>
                    <a:pt x="303" y="0"/>
                  </a:lnTo>
                  <a:lnTo>
                    <a:pt x="303" y="4"/>
                  </a:lnTo>
                  <a:lnTo>
                    <a:pt x="301" y="0"/>
                  </a:lnTo>
                  <a:close/>
                  <a:moveTo>
                    <a:pt x="0" y="4"/>
                  </a:moveTo>
                  <a:lnTo>
                    <a:pt x="2" y="0"/>
                  </a:lnTo>
                  <a:lnTo>
                    <a:pt x="301" y="0"/>
                  </a:lnTo>
                  <a:lnTo>
                    <a:pt x="301"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6520" name="Rectangle 16"/>
            <p:cNvSpPr>
              <a:spLocks noChangeArrowheads="1"/>
            </p:cNvSpPr>
            <p:nvPr/>
          </p:nvSpPr>
          <p:spPr bwMode="auto">
            <a:xfrm>
              <a:off x="1221" y="942"/>
              <a:ext cx="477" cy="215"/>
            </a:xfrm>
            <a:prstGeom prst="rect">
              <a:avLst/>
            </a:prstGeom>
            <a:solidFill>
              <a:srgbClr val="DFE0E3"/>
            </a:solidFill>
            <a:ln w="9525">
              <a:noFill/>
              <a:miter lim="800000"/>
              <a:headEnd/>
              <a:tailEnd/>
            </a:ln>
          </p:spPr>
          <p:txBody>
            <a:bodyPr/>
            <a:lstStyle/>
            <a:p>
              <a:endParaRPr lang="sr-Latn-BA"/>
            </a:p>
          </p:txBody>
        </p:sp>
        <p:sp>
          <p:nvSpPr>
            <p:cNvPr id="16521" name="Freeform 17"/>
            <p:cNvSpPr>
              <a:spLocks noEditPoints="1"/>
            </p:cNvSpPr>
            <p:nvPr/>
          </p:nvSpPr>
          <p:spPr bwMode="auto">
            <a:xfrm>
              <a:off x="1218" y="936"/>
              <a:ext cx="483" cy="227"/>
            </a:xfrm>
            <a:custGeom>
              <a:avLst/>
              <a:gdLst>
                <a:gd name="T0" fmla="*/ 60866 w 309"/>
                <a:gd name="T1" fmla="*/ 6888178 h 142"/>
                <a:gd name="T2" fmla="*/ 0 w 309"/>
                <a:gd name="T3" fmla="*/ 6702484 h 142"/>
                <a:gd name="T4" fmla="*/ 0 w 309"/>
                <a:gd name="T5" fmla="*/ 194095 h 142"/>
                <a:gd name="T6" fmla="*/ 164819 w 309"/>
                <a:gd name="T7" fmla="*/ 194095 h 142"/>
                <a:gd name="T8" fmla="*/ 164819 w 309"/>
                <a:gd name="T9" fmla="*/ 6702484 h 142"/>
                <a:gd name="T10" fmla="*/ 60866 w 309"/>
                <a:gd name="T11" fmla="*/ 6888178 h 142"/>
                <a:gd name="T12" fmla="*/ 60866 w 309"/>
                <a:gd name="T13" fmla="*/ 6888178 h 142"/>
                <a:gd name="T14" fmla="*/ 0 w 309"/>
                <a:gd name="T15" fmla="*/ 6888178 h 142"/>
                <a:gd name="T16" fmla="*/ 0 w 309"/>
                <a:gd name="T17" fmla="*/ 6702484 h 142"/>
                <a:gd name="T18" fmla="*/ 60866 w 309"/>
                <a:gd name="T19" fmla="*/ 6888178 h 142"/>
                <a:gd name="T20" fmla="*/ 8943221 w 309"/>
                <a:gd name="T21" fmla="*/ 6702484 h 142"/>
                <a:gd name="T22" fmla="*/ 8888350 w 309"/>
                <a:gd name="T23" fmla="*/ 6888178 h 142"/>
                <a:gd name="T24" fmla="*/ 60866 w 309"/>
                <a:gd name="T25" fmla="*/ 6888178 h 142"/>
                <a:gd name="T26" fmla="*/ 60866 w 309"/>
                <a:gd name="T27" fmla="*/ 6591599 h 142"/>
                <a:gd name="T28" fmla="*/ 8888350 w 309"/>
                <a:gd name="T29" fmla="*/ 6591599 h 142"/>
                <a:gd name="T30" fmla="*/ 8943221 w 309"/>
                <a:gd name="T31" fmla="*/ 6702484 h 142"/>
                <a:gd name="T32" fmla="*/ 8943221 w 309"/>
                <a:gd name="T33" fmla="*/ 6702484 h 142"/>
                <a:gd name="T34" fmla="*/ 8943221 w 309"/>
                <a:gd name="T35" fmla="*/ 6888178 h 142"/>
                <a:gd name="T36" fmla="*/ 8888350 w 309"/>
                <a:gd name="T37" fmla="*/ 6888178 h 142"/>
                <a:gd name="T38" fmla="*/ 8943221 w 309"/>
                <a:gd name="T39" fmla="*/ 6702484 h 142"/>
                <a:gd name="T40" fmla="*/ 8888350 w 309"/>
                <a:gd name="T41" fmla="*/ 0 h 142"/>
                <a:gd name="T42" fmla="*/ 8943221 w 309"/>
                <a:gd name="T43" fmla="*/ 194095 h 142"/>
                <a:gd name="T44" fmla="*/ 8943221 w 309"/>
                <a:gd name="T45" fmla="*/ 6702484 h 142"/>
                <a:gd name="T46" fmla="*/ 8856481 w 309"/>
                <a:gd name="T47" fmla="*/ 6702484 h 142"/>
                <a:gd name="T48" fmla="*/ 8856481 w 309"/>
                <a:gd name="T49" fmla="*/ 194095 h 142"/>
                <a:gd name="T50" fmla="*/ 8888350 w 309"/>
                <a:gd name="T51" fmla="*/ 0 h 142"/>
                <a:gd name="T52" fmla="*/ 8888350 w 309"/>
                <a:gd name="T53" fmla="*/ 0 h 142"/>
                <a:gd name="T54" fmla="*/ 8943221 w 309"/>
                <a:gd name="T55" fmla="*/ 0 h 142"/>
                <a:gd name="T56" fmla="*/ 8943221 w 309"/>
                <a:gd name="T57" fmla="*/ 194095 h 142"/>
                <a:gd name="T58" fmla="*/ 8888350 w 309"/>
                <a:gd name="T59" fmla="*/ 0 h 142"/>
                <a:gd name="T60" fmla="*/ 0 w 309"/>
                <a:gd name="T61" fmla="*/ 194095 h 142"/>
                <a:gd name="T62" fmla="*/ 60866 w 309"/>
                <a:gd name="T63" fmla="*/ 0 h 142"/>
                <a:gd name="T64" fmla="*/ 8888350 w 309"/>
                <a:gd name="T65" fmla="*/ 0 h 142"/>
                <a:gd name="T66" fmla="*/ 8888350 w 309"/>
                <a:gd name="T67" fmla="*/ 249414 h 142"/>
                <a:gd name="T68" fmla="*/ 60866 w 309"/>
                <a:gd name="T69" fmla="*/ 249414 h 142"/>
                <a:gd name="T70" fmla="*/ 0 w 309"/>
                <a:gd name="T71" fmla="*/ 194095 h 142"/>
                <a:gd name="T72" fmla="*/ 0 w 309"/>
                <a:gd name="T73" fmla="*/ 194095 h 142"/>
                <a:gd name="T74" fmla="*/ 0 w 309"/>
                <a:gd name="T75" fmla="*/ 0 h 142"/>
                <a:gd name="T76" fmla="*/ 60866 w 309"/>
                <a:gd name="T77" fmla="*/ 0 h 142"/>
                <a:gd name="T78" fmla="*/ 0 w 309"/>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9"/>
                <a:gd name="T121" fmla="*/ 0 h 142"/>
                <a:gd name="T122" fmla="*/ 309 w 309"/>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9" h="142">
                  <a:moveTo>
                    <a:pt x="2" y="142"/>
                  </a:moveTo>
                  <a:lnTo>
                    <a:pt x="0" y="138"/>
                  </a:lnTo>
                  <a:lnTo>
                    <a:pt x="0" y="4"/>
                  </a:lnTo>
                  <a:lnTo>
                    <a:pt x="6" y="4"/>
                  </a:lnTo>
                  <a:lnTo>
                    <a:pt x="6" y="138"/>
                  </a:lnTo>
                  <a:lnTo>
                    <a:pt x="2" y="142"/>
                  </a:lnTo>
                  <a:close/>
                  <a:moveTo>
                    <a:pt x="2" y="142"/>
                  </a:moveTo>
                  <a:lnTo>
                    <a:pt x="0" y="142"/>
                  </a:lnTo>
                  <a:lnTo>
                    <a:pt x="0" y="138"/>
                  </a:lnTo>
                  <a:lnTo>
                    <a:pt x="2" y="142"/>
                  </a:lnTo>
                  <a:close/>
                  <a:moveTo>
                    <a:pt x="309" y="138"/>
                  </a:moveTo>
                  <a:lnTo>
                    <a:pt x="307" y="142"/>
                  </a:lnTo>
                  <a:lnTo>
                    <a:pt x="2" y="142"/>
                  </a:lnTo>
                  <a:lnTo>
                    <a:pt x="2" y="136"/>
                  </a:lnTo>
                  <a:lnTo>
                    <a:pt x="307" y="136"/>
                  </a:lnTo>
                  <a:lnTo>
                    <a:pt x="309" y="138"/>
                  </a:lnTo>
                  <a:close/>
                  <a:moveTo>
                    <a:pt x="309" y="138"/>
                  </a:moveTo>
                  <a:lnTo>
                    <a:pt x="309" y="142"/>
                  </a:lnTo>
                  <a:lnTo>
                    <a:pt x="307" y="142"/>
                  </a:lnTo>
                  <a:lnTo>
                    <a:pt x="309" y="138"/>
                  </a:lnTo>
                  <a:close/>
                  <a:moveTo>
                    <a:pt x="307" y="0"/>
                  </a:moveTo>
                  <a:lnTo>
                    <a:pt x="309" y="4"/>
                  </a:lnTo>
                  <a:lnTo>
                    <a:pt x="309" y="138"/>
                  </a:lnTo>
                  <a:lnTo>
                    <a:pt x="306" y="138"/>
                  </a:lnTo>
                  <a:lnTo>
                    <a:pt x="306" y="4"/>
                  </a:lnTo>
                  <a:lnTo>
                    <a:pt x="307" y="0"/>
                  </a:lnTo>
                  <a:close/>
                  <a:moveTo>
                    <a:pt x="307" y="0"/>
                  </a:moveTo>
                  <a:lnTo>
                    <a:pt x="309" y="0"/>
                  </a:lnTo>
                  <a:lnTo>
                    <a:pt x="309" y="4"/>
                  </a:lnTo>
                  <a:lnTo>
                    <a:pt x="307" y="0"/>
                  </a:lnTo>
                  <a:close/>
                  <a:moveTo>
                    <a:pt x="0" y="4"/>
                  </a:moveTo>
                  <a:lnTo>
                    <a:pt x="2" y="0"/>
                  </a:lnTo>
                  <a:lnTo>
                    <a:pt x="307" y="0"/>
                  </a:lnTo>
                  <a:lnTo>
                    <a:pt x="307"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6522" name="Rectangle 18"/>
            <p:cNvSpPr>
              <a:spLocks noChangeArrowheads="1"/>
            </p:cNvSpPr>
            <p:nvPr/>
          </p:nvSpPr>
          <p:spPr bwMode="auto">
            <a:xfrm>
              <a:off x="647" y="942"/>
              <a:ext cx="470" cy="215"/>
            </a:xfrm>
            <a:prstGeom prst="rect">
              <a:avLst/>
            </a:prstGeom>
            <a:solidFill>
              <a:srgbClr val="DFE0E3"/>
            </a:solidFill>
            <a:ln w="9525">
              <a:noFill/>
              <a:miter lim="800000"/>
              <a:headEnd/>
              <a:tailEnd/>
            </a:ln>
          </p:spPr>
          <p:txBody>
            <a:bodyPr/>
            <a:lstStyle/>
            <a:p>
              <a:endParaRPr lang="sr-Latn-BA"/>
            </a:p>
          </p:txBody>
        </p:sp>
        <p:sp>
          <p:nvSpPr>
            <p:cNvPr id="16523" name="Freeform 19"/>
            <p:cNvSpPr>
              <a:spLocks noEditPoints="1"/>
            </p:cNvSpPr>
            <p:nvPr/>
          </p:nvSpPr>
          <p:spPr bwMode="auto">
            <a:xfrm>
              <a:off x="644" y="936"/>
              <a:ext cx="479" cy="227"/>
            </a:xfrm>
            <a:custGeom>
              <a:avLst/>
              <a:gdLst>
                <a:gd name="T0" fmla="*/ 64072 w 306"/>
                <a:gd name="T1" fmla="*/ 6888178 h 142"/>
                <a:gd name="T2" fmla="*/ 0 w 306"/>
                <a:gd name="T3" fmla="*/ 6702484 h 142"/>
                <a:gd name="T4" fmla="*/ 0 w 306"/>
                <a:gd name="T5" fmla="*/ 194095 h 142"/>
                <a:gd name="T6" fmla="*/ 168790 w 306"/>
                <a:gd name="T7" fmla="*/ 194095 h 142"/>
                <a:gd name="T8" fmla="*/ 168790 w 306"/>
                <a:gd name="T9" fmla="*/ 6702484 h 142"/>
                <a:gd name="T10" fmla="*/ 64072 w 306"/>
                <a:gd name="T11" fmla="*/ 6888178 h 142"/>
                <a:gd name="T12" fmla="*/ 64072 w 306"/>
                <a:gd name="T13" fmla="*/ 6888178 h 142"/>
                <a:gd name="T14" fmla="*/ 0 w 306"/>
                <a:gd name="T15" fmla="*/ 6888178 h 142"/>
                <a:gd name="T16" fmla="*/ 0 w 306"/>
                <a:gd name="T17" fmla="*/ 6702484 h 142"/>
                <a:gd name="T18" fmla="*/ 64072 w 306"/>
                <a:gd name="T19" fmla="*/ 6888178 h 142"/>
                <a:gd name="T20" fmla="*/ 9162612 w 306"/>
                <a:gd name="T21" fmla="*/ 6702484 h 142"/>
                <a:gd name="T22" fmla="*/ 9036375 w 306"/>
                <a:gd name="T23" fmla="*/ 6888178 h 142"/>
                <a:gd name="T24" fmla="*/ 64072 w 306"/>
                <a:gd name="T25" fmla="*/ 6888178 h 142"/>
                <a:gd name="T26" fmla="*/ 64072 w 306"/>
                <a:gd name="T27" fmla="*/ 6591599 h 142"/>
                <a:gd name="T28" fmla="*/ 9036375 w 306"/>
                <a:gd name="T29" fmla="*/ 6591599 h 142"/>
                <a:gd name="T30" fmla="*/ 9162612 w 306"/>
                <a:gd name="T31" fmla="*/ 6702484 h 142"/>
                <a:gd name="T32" fmla="*/ 9162612 w 306"/>
                <a:gd name="T33" fmla="*/ 6702484 h 142"/>
                <a:gd name="T34" fmla="*/ 9162612 w 306"/>
                <a:gd name="T35" fmla="*/ 6888178 h 142"/>
                <a:gd name="T36" fmla="*/ 9036375 w 306"/>
                <a:gd name="T37" fmla="*/ 6888178 h 142"/>
                <a:gd name="T38" fmla="*/ 9162612 w 306"/>
                <a:gd name="T39" fmla="*/ 6702484 h 142"/>
                <a:gd name="T40" fmla="*/ 9036375 w 306"/>
                <a:gd name="T41" fmla="*/ 0 h 142"/>
                <a:gd name="T42" fmla="*/ 9162612 w 306"/>
                <a:gd name="T43" fmla="*/ 194095 h 142"/>
                <a:gd name="T44" fmla="*/ 9162612 w 306"/>
                <a:gd name="T45" fmla="*/ 6702484 h 142"/>
                <a:gd name="T46" fmla="*/ 8985739 w 306"/>
                <a:gd name="T47" fmla="*/ 6702484 h 142"/>
                <a:gd name="T48" fmla="*/ 8985739 w 306"/>
                <a:gd name="T49" fmla="*/ 194095 h 142"/>
                <a:gd name="T50" fmla="*/ 9036375 w 306"/>
                <a:gd name="T51" fmla="*/ 0 h 142"/>
                <a:gd name="T52" fmla="*/ 9036375 w 306"/>
                <a:gd name="T53" fmla="*/ 0 h 142"/>
                <a:gd name="T54" fmla="*/ 9162612 w 306"/>
                <a:gd name="T55" fmla="*/ 0 h 142"/>
                <a:gd name="T56" fmla="*/ 9162612 w 306"/>
                <a:gd name="T57" fmla="*/ 194095 h 142"/>
                <a:gd name="T58" fmla="*/ 9036375 w 306"/>
                <a:gd name="T59" fmla="*/ 0 h 142"/>
                <a:gd name="T60" fmla="*/ 0 w 306"/>
                <a:gd name="T61" fmla="*/ 194095 h 142"/>
                <a:gd name="T62" fmla="*/ 64072 w 306"/>
                <a:gd name="T63" fmla="*/ 0 h 142"/>
                <a:gd name="T64" fmla="*/ 9036375 w 306"/>
                <a:gd name="T65" fmla="*/ 0 h 142"/>
                <a:gd name="T66" fmla="*/ 9036375 w 306"/>
                <a:gd name="T67" fmla="*/ 249414 h 142"/>
                <a:gd name="T68" fmla="*/ 64072 w 306"/>
                <a:gd name="T69" fmla="*/ 249414 h 142"/>
                <a:gd name="T70" fmla="*/ 0 w 306"/>
                <a:gd name="T71" fmla="*/ 194095 h 142"/>
                <a:gd name="T72" fmla="*/ 0 w 306"/>
                <a:gd name="T73" fmla="*/ 194095 h 142"/>
                <a:gd name="T74" fmla="*/ 0 w 306"/>
                <a:gd name="T75" fmla="*/ 0 h 142"/>
                <a:gd name="T76" fmla="*/ 64072 w 306"/>
                <a:gd name="T77" fmla="*/ 0 h 142"/>
                <a:gd name="T78" fmla="*/ 0 w 306"/>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6"/>
                <a:gd name="T121" fmla="*/ 0 h 142"/>
                <a:gd name="T122" fmla="*/ 306 w 306"/>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6" h="142">
                  <a:moveTo>
                    <a:pt x="2" y="142"/>
                  </a:moveTo>
                  <a:lnTo>
                    <a:pt x="0" y="138"/>
                  </a:lnTo>
                  <a:lnTo>
                    <a:pt x="0" y="4"/>
                  </a:lnTo>
                  <a:lnTo>
                    <a:pt x="6" y="4"/>
                  </a:lnTo>
                  <a:lnTo>
                    <a:pt x="6" y="138"/>
                  </a:lnTo>
                  <a:lnTo>
                    <a:pt x="2" y="142"/>
                  </a:lnTo>
                  <a:close/>
                  <a:moveTo>
                    <a:pt x="2" y="142"/>
                  </a:moveTo>
                  <a:lnTo>
                    <a:pt x="0" y="142"/>
                  </a:lnTo>
                  <a:lnTo>
                    <a:pt x="0" y="138"/>
                  </a:lnTo>
                  <a:lnTo>
                    <a:pt x="2" y="142"/>
                  </a:lnTo>
                  <a:close/>
                  <a:moveTo>
                    <a:pt x="306" y="138"/>
                  </a:moveTo>
                  <a:lnTo>
                    <a:pt x="302" y="142"/>
                  </a:lnTo>
                  <a:lnTo>
                    <a:pt x="2" y="142"/>
                  </a:lnTo>
                  <a:lnTo>
                    <a:pt x="2" y="136"/>
                  </a:lnTo>
                  <a:lnTo>
                    <a:pt x="302" y="136"/>
                  </a:lnTo>
                  <a:lnTo>
                    <a:pt x="306" y="138"/>
                  </a:lnTo>
                  <a:close/>
                  <a:moveTo>
                    <a:pt x="306" y="138"/>
                  </a:moveTo>
                  <a:lnTo>
                    <a:pt x="306" y="142"/>
                  </a:lnTo>
                  <a:lnTo>
                    <a:pt x="302" y="142"/>
                  </a:lnTo>
                  <a:lnTo>
                    <a:pt x="306" y="138"/>
                  </a:lnTo>
                  <a:close/>
                  <a:moveTo>
                    <a:pt x="302" y="0"/>
                  </a:moveTo>
                  <a:lnTo>
                    <a:pt x="306" y="4"/>
                  </a:lnTo>
                  <a:lnTo>
                    <a:pt x="306" y="138"/>
                  </a:lnTo>
                  <a:lnTo>
                    <a:pt x="300" y="138"/>
                  </a:lnTo>
                  <a:lnTo>
                    <a:pt x="300" y="4"/>
                  </a:lnTo>
                  <a:lnTo>
                    <a:pt x="302" y="0"/>
                  </a:lnTo>
                  <a:close/>
                  <a:moveTo>
                    <a:pt x="302" y="0"/>
                  </a:moveTo>
                  <a:lnTo>
                    <a:pt x="306" y="0"/>
                  </a:lnTo>
                  <a:lnTo>
                    <a:pt x="306" y="4"/>
                  </a:lnTo>
                  <a:lnTo>
                    <a:pt x="302" y="0"/>
                  </a:lnTo>
                  <a:close/>
                  <a:moveTo>
                    <a:pt x="0" y="4"/>
                  </a:moveTo>
                  <a:lnTo>
                    <a:pt x="2" y="0"/>
                  </a:lnTo>
                  <a:lnTo>
                    <a:pt x="302" y="0"/>
                  </a:lnTo>
                  <a:lnTo>
                    <a:pt x="302" y="5"/>
                  </a:lnTo>
                  <a:lnTo>
                    <a:pt x="2" y="5"/>
                  </a:lnTo>
                  <a:lnTo>
                    <a:pt x="0" y="4"/>
                  </a:lnTo>
                  <a:close/>
                  <a:moveTo>
                    <a:pt x="0" y="4"/>
                  </a:moveTo>
                  <a:lnTo>
                    <a:pt x="0" y="0"/>
                  </a:lnTo>
                  <a:lnTo>
                    <a:pt x="2" y="0"/>
                  </a:lnTo>
                  <a:lnTo>
                    <a:pt x="0" y="4"/>
                  </a:lnTo>
                  <a:close/>
                </a:path>
              </a:pathLst>
            </a:custGeom>
            <a:solidFill>
              <a:srgbClr val="131516"/>
            </a:solidFill>
            <a:ln w="9525">
              <a:noFill/>
              <a:round/>
              <a:headEnd/>
              <a:tailEnd/>
            </a:ln>
          </p:spPr>
          <p:txBody>
            <a:bodyPr/>
            <a:lstStyle/>
            <a:p>
              <a:endParaRPr lang="en-US"/>
            </a:p>
          </p:txBody>
        </p:sp>
        <p:sp>
          <p:nvSpPr>
            <p:cNvPr id="16524" name="Rectangle 20"/>
            <p:cNvSpPr>
              <a:spLocks noChangeArrowheads="1"/>
            </p:cNvSpPr>
            <p:nvPr/>
          </p:nvSpPr>
          <p:spPr bwMode="auto">
            <a:xfrm>
              <a:off x="164" y="942"/>
              <a:ext cx="483" cy="215"/>
            </a:xfrm>
            <a:prstGeom prst="rect">
              <a:avLst/>
            </a:prstGeom>
            <a:solidFill>
              <a:srgbClr val="DFE0E3"/>
            </a:solidFill>
            <a:ln w="9525">
              <a:noFill/>
              <a:miter lim="800000"/>
              <a:headEnd/>
              <a:tailEnd/>
            </a:ln>
          </p:spPr>
          <p:txBody>
            <a:bodyPr/>
            <a:lstStyle/>
            <a:p>
              <a:endParaRPr lang="sr-Latn-BA"/>
            </a:p>
          </p:txBody>
        </p:sp>
        <p:sp>
          <p:nvSpPr>
            <p:cNvPr id="16525" name="Freeform 21"/>
            <p:cNvSpPr>
              <a:spLocks noEditPoints="1"/>
            </p:cNvSpPr>
            <p:nvPr/>
          </p:nvSpPr>
          <p:spPr bwMode="auto">
            <a:xfrm>
              <a:off x="158" y="936"/>
              <a:ext cx="496" cy="227"/>
            </a:xfrm>
            <a:custGeom>
              <a:avLst/>
              <a:gdLst>
                <a:gd name="T0" fmla="*/ 107191 w 317"/>
                <a:gd name="T1" fmla="*/ 6888178 h 142"/>
                <a:gd name="T2" fmla="*/ 0 w 317"/>
                <a:gd name="T3" fmla="*/ 6702484 h 142"/>
                <a:gd name="T4" fmla="*/ 0 w 317"/>
                <a:gd name="T5" fmla="*/ 194095 h 142"/>
                <a:gd name="T6" fmla="*/ 167718 w 317"/>
                <a:gd name="T7" fmla="*/ 194095 h 142"/>
                <a:gd name="T8" fmla="*/ 167718 w 317"/>
                <a:gd name="T9" fmla="*/ 6702484 h 142"/>
                <a:gd name="T10" fmla="*/ 107191 w 317"/>
                <a:gd name="T11" fmla="*/ 6888178 h 142"/>
                <a:gd name="T12" fmla="*/ 107191 w 317"/>
                <a:gd name="T13" fmla="*/ 6888178 h 142"/>
                <a:gd name="T14" fmla="*/ 0 w 317"/>
                <a:gd name="T15" fmla="*/ 6888178 h 142"/>
                <a:gd name="T16" fmla="*/ 0 w 317"/>
                <a:gd name="T17" fmla="*/ 6702484 h 142"/>
                <a:gd name="T18" fmla="*/ 107191 w 317"/>
                <a:gd name="T19" fmla="*/ 6888178 h 142"/>
                <a:gd name="T20" fmla="*/ 9393132 w 317"/>
                <a:gd name="T21" fmla="*/ 6702484 h 142"/>
                <a:gd name="T22" fmla="*/ 9282741 w 317"/>
                <a:gd name="T23" fmla="*/ 6888178 h 142"/>
                <a:gd name="T24" fmla="*/ 107191 w 317"/>
                <a:gd name="T25" fmla="*/ 6888178 h 142"/>
                <a:gd name="T26" fmla="*/ 107191 w 317"/>
                <a:gd name="T27" fmla="*/ 6591599 h 142"/>
                <a:gd name="T28" fmla="*/ 9282741 w 317"/>
                <a:gd name="T29" fmla="*/ 6591599 h 142"/>
                <a:gd name="T30" fmla="*/ 9393132 w 317"/>
                <a:gd name="T31" fmla="*/ 6702484 h 142"/>
                <a:gd name="T32" fmla="*/ 9393132 w 317"/>
                <a:gd name="T33" fmla="*/ 6702484 h 142"/>
                <a:gd name="T34" fmla="*/ 9393132 w 317"/>
                <a:gd name="T35" fmla="*/ 6888178 h 142"/>
                <a:gd name="T36" fmla="*/ 9282741 w 317"/>
                <a:gd name="T37" fmla="*/ 6888178 h 142"/>
                <a:gd name="T38" fmla="*/ 9393132 w 317"/>
                <a:gd name="T39" fmla="*/ 6702484 h 142"/>
                <a:gd name="T40" fmla="*/ 9282741 w 317"/>
                <a:gd name="T41" fmla="*/ 0 h 142"/>
                <a:gd name="T42" fmla="*/ 9393132 w 317"/>
                <a:gd name="T43" fmla="*/ 194095 h 142"/>
                <a:gd name="T44" fmla="*/ 9393132 w 317"/>
                <a:gd name="T45" fmla="*/ 6702484 h 142"/>
                <a:gd name="T46" fmla="*/ 9219516 w 317"/>
                <a:gd name="T47" fmla="*/ 6702484 h 142"/>
                <a:gd name="T48" fmla="*/ 9219516 w 317"/>
                <a:gd name="T49" fmla="*/ 194095 h 142"/>
                <a:gd name="T50" fmla="*/ 9282741 w 317"/>
                <a:gd name="T51" fmla="*/ 0 h 142"/>
                <a:gd name="T52" fmla="*/ 9282741 w 317"/>
                <a:gd name="T53" fmla="*/ 0 h 142"/>
                <a:gd name="T54" fmla="*/ 9393132 w 317"/>
                <a:gd name="T55" fmla="*/ 0 h 142"/>
                <a:gd name="T56" fmla="*/ 9393132 w 317"/>
                <a:gd name="T57" fmla="*/ 194095 h 142"/>
                <a:gd name="T58" fmla="*/ 9282741 w 317"/>
                <a:gd name="T59" fmla="*/ 0 h 142"/>
                <a:gd name="T60" fmla="*/ 0 w 317"/>
                <a:gd name="T61" fmla="*/ 194095 h 142"/>
                <a:gd name="T62" fmla="*/ 107191 w 317"/>
                <a:gd name="T63" fmla="*/ 0 h 142"/>
                <a:gd name="T64" fmla="*/ 9282741 w 317"/>
                <a:gd name="T65" fmla="*/ 0 h 142"/>
                <a:gd name="T66" fmla="*/ 9282741 w 317"/>
                <a:gd name="T67" fmla="*/ 249414 h 142"/>
                <a:gd name="T68" fmla="*/ 107191 w 317"/>
                <a:gd name="T69" fmla="*/ 249414 h 142"/>
                <a:gd name="T70" fmla="*/ 0 w 317"/>
                <a:gd name="T71" fmla="*/ 194095 h 142"/>
                <a:gd name="T72" fmla="*/ 0 w 317"/>
                <a:gd name="T73" fmla="*/ 194095 h 142"/>
                <a:gd name="T74" fmla="*/ 0 w 317"/>
                <a:gd name="T75" fmla="*/ 0 h 142"/>
                <a:gd name="T76" fmla="*/ 107191 w 317"/>
                <a:gd name="T77" fmla="*/ 0 h 142"/>
                <a:gd name="T78" fmla="*/ 0 w 317"/>
                <a:gd name="T79" fmla="*/ 194095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7"/>
                <a:gd name="T121" fmla="*/ 0 h 142"/>
                <a:gd name="T122" fmla="*/ 317 w 317"/>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7" h="142">
                  <a:moveTo>
                    <a:pt x="4" y="142"/>
                  </a:moveTo>
                  <a:lnTo>
                    <a:pt x="0" y="138"/>
                  </a:lnTo>
                  <a:lnTo>
                    <a:pt x="0" y="4"/>
                  </a:lnTo>
                  <a:lnTo>
                    <a:pt x="6" y="4"/>
                  </a:lnTo>
                  <a:lnTo>
                    <a:pt x="6" y="138"/>
                  </a:lnTo>
                  <a:lnTo>
                    <a:pt x="4" y="142"/>
                  </a:lnTo>
                  <a:close/>
                  <a:moveTo>
                    <a:pt x="4" y="142"/>
                  </a:moveTo>
                  <a:lnTo>
                    <a:pt x="0" y="142"/>
                  </a:lnTo>
                  <a:lnTo>
                    <a:pt x="0" y="138"/>
                  </a:lnTo>
                  <a:lnTo>
                    <a:pt x="4" y="142"/>
                  </a:lnTo>
                  <a:close/>
                  <a:moveTo>
                    <a:pt x="317" y="138"/>
                  </a:moveTo>
                  <a:lnTo>
                    <a:pt x="313" y="142"/>
                  </a:lnTo>
                  <a:lnTo>
                    <a:pt x="4" y="142"/>
                  </a:lnTo>
                  <a:lnTo>
                    <a:pt x="4" y="136"/>
                  </a:lnTo>
                  <a:lnTo>
                    <a:pt x="313" y="136"/>
                  </a:lnTo>
                  <a:lnTo>
                    <a:pt x="317" y="138"/>
                  </a:lnTo>
                  <a:close/>
                  <a:moveTo>
                    <a:pt x="317" y="138"/>
                  </a:moveTo>
                  <a:lnTo>
                    <a:pt x="317" y="142"/>
                  </a:lnTo>
                  <a:lnTo>
                    <a:pt x="313" y="142"/>
                  </a:lnTo>
                  <a:lnTo>
                    <a:pt x="317" y="138"/>
                  </a:lnTo>
                  <a:close/>
                  <a:moveTo>
                    <a:pt x="313" y="0"/>
                  </a:moveTo>
                  <a:lnTo>
                    <a:pt x="317" y="4"/>
                  </a:lnTo>
                  <a:lnTo>
                    <a:pt x="317" y="138"/>
                  </a:lnTo>
                  <a:lnTo>
                    <a:pt x="311" y="138"/>
                  </a:lnTo>
                  <a:lnTo>
                    <a:pt x="311" y="4"/>
                  </a:lnTo>
                  <a:lnTo>
                    <a:pt x="313" y="0"/>
                  </a:lnTo>
                  <a:close/>
                  <a:moveTo>
                    <a:pt x="313" y="0"/>
                  </a:moveTo>
                  <a:lnTo>
                    <a:pt x="317" y="0"/>
                  </a:lnTo>
                  <a:lnTo>
                    <a:pt x="317" y="4"/>
                  </a:lnTo>
                  <a:lnTo>
                    <a:pt x="313" y="0"/>
                  </a:lnTo>
                  <a:close/>
                  <a:moveTo>
                    <a:pt x="0" y="4"/>
                  </a:moveTo>
                  <a:lnTo>
                    <a:pt x="4" y="0"/>
                  </a:lnTo>
                  <a:lnTo>
                    <a:pt x="313" y="0"/>
                  </a:lnTo>
                  <a:lnTo>
                    <a:pt x="313" y="5"/>
                  </a:lnTo>
                  <a:lnTo>
                    <a:pt x="4" y="5"/>
                  </a:lnTo>
                  <a:lnTo>
                    <a:pt x="0" y="4"/>
                  </a:lnTo>
                  <a:close/>
                  <a:moveTo>
                    <a:pt x="0" y="4"/>
                  </a:moveTo>
                  <a:lnTo>
                    <a:pt x="0" y="0"/>
                  </a:lnTo>
                  <a:lnTo>
                    <a:pt x="4" y="0"/>
                  </a:lnTo>
                  <a:lnTo>
                    <a:pt x="0" y="4"/>
                  </a:lnTo>
                  <a:close/>
                </a:path>
              </a:pathLst>
            </a:custGeom>
            <a:solidFill>
              <a:srgbClr val="131516"/>
            </a:solidFill>
            <a:ln w="9525">
              <a:noFill/>
              <a:round/>
              <a:headEnd/>
              <a:tailEnd/>
            </a:ln>
          </p:spPr>
          <p:txBody>
            <a:bodyPr/>
            <a:lstStyle/>
            <a:p>
              <a:endParaRPr lang="en-US"/>
            </a:p>
          </p:txBody>
        </p:sp>
        <p:sp>
          <p:nvSpPr>
            <p:cNvPr id="16526" name="Freeform 22"/>
            <p:cNvSpPr>
              <a:spLocks/>
            </p:cNvSpPr>
            <p:nvPr/>
          </p:nvSpPr>
          <p:spPr bwMode="auto">
            <a:xfrm>
              <a:off x="1134" y="1040"/>
              <a:ext cx="18" cy="17"/>
            </a:xfrm>
            <a:custGeom>
              <a:avLst/>
              <a:gdLst>
                <a:gd name="T0" fmla="*/ 70827 w 12"/>
                <a:gd name="T1" fmla="*/ 0 h 11"/>
                <a:gd name="T2" fmla="*/ 0 w 12"/>
                <a:gd name="T3" fmla="*/ 134139 h 11"/>
                <a:gd name="T4" fmla="*/ 70827 w 12"/>
                <a:gd name="T5" fmla="*/ 242397 h 11"/>
                <a:gd name="T6" fmla="*/ 133103 w 12"/>
                <a:gd name="T7" fmla="*/ 242397 h 11"/>
                <a:gd name="T8" fmla="*/ 133103 w 12"/>
                <a:gd name="T9" fmla="*/ 134139 h 11"/>
                <a:gd name="T10" fmla="*/ 133103 w 12"/>
                <a:gd name="T11" fmla="*/ 0 h 11"/>
                <a:gd name="T12" fmla="*/ 70827 w 12"/>
                <a:gd name="T13" fmla="*/ 0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6" y="0"/>
                  </a:moveTo>
                  <a:lnTo>
                    <a:pt x="0" y="6"/>
                  </a:lnTo>
                  <a:lnTo>
                    <a:pt x="6" y="11"/>
                  </a:lnTo>
                  <a:lnTo>
                    <a:pt x="12" y="11"/>
                  </a:lnTo>
                  <a:lnTo>
                    <a:pt x="12" y="6"/>
                  </a:lnTo>
                  <a:lnTo>
                    <a:pt x="12" y="0"/>
                  </a:lnTo>
                  <a:lnTo>
                    <a:pt x="6" y="0"/>
                  </a:lnTo>
                  <a:close/>
                </a:path>
              </a:pathLst>
            </a:custGeom>
            <a:solidFill>
              <a:srgbClr val="131516"/>
            </a:solidFill>
            <a:ln w="9525">
              <a:noFill/>
              <a:round/>
              <a:headEnd/>
              <a:tailEnd/>
            </a:ln>
          </p:spPr>
          <p:txBody>
            <a:bodyPr/>
            <a:lstStyle/>
            <a:p>
              <a:endParaRPr lang="en-US"/>
            </a:p>
          </p:txBody>
        </p:sp>
        <p:sp>
          <p:nvSpPr>
            <p:cNvPr id="16527" name="Freeform 23"/>
            <p:cNvSpPr>
              <a:spLocks/>
            </p:cNvSpPr>
            <p:nvPr/>
          </p:nvSpPr>
          <p:spPr bwMode="auto">
            <a:xfrm>
              <a:off x="1162" y="1040"/>
              <a:ext cx="17" cy="17"/>
            </a:xfrm>
            <a:custGeom>
              <a:avLst/>
              <a:gdLst>
                <a:gd name="T0" fmla="*/ 114583 w 11"/>
                <a:gd name="T1" fmla="*/ 0 h 11"/>
                <a:gd name="T2" fmla="*/ 0 w 11"/>
                <a:gd name="T3" fmla="*/ 0 h 11"/>
                <a:gd name="T4" fmla="*/ 0 w 11"/>
                <a:gd name="T5" fmla="*/ 134139 h 11"/>
                <a:gd name="T6" fmla="*/ 0 w 11"/>
                <a:gd name="T7" fmla="*/ 242397 h 11"/>
                <a:gd name="T8" fmla="*/ 114583 w 11"/>
                <a:gd name="T9" fmla="*/ 242397 h 11"/>
                <a:gd name="T10" fmla="*/ 242397 w 11"/>
                <a:gd name="T11" fmla="*/ 242397 h 11"/>
                <a:gd name="T12" fmla="*/ 242397 w 11"/>
                <a:gd name="T13" fmla="*/ 134139 h 11"/>
                <a:gd name="T14" fmla="*/ 242397 w 11"/>
                <a:gd name="T15" fmla="*/ 0 h 11"/>
                <a:gd name="T16" fmla="*/ 114583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5" y="0"/>
                  </a:moveTo>
                  <a:lnTo>
                    <a:pt x="0" y="0"/>
                  </a:lnTo>
                  <a:lnTo>
                    <a:pt x="0" y="6"/>
                  </a:lnTo>
                  <a:lnTo>
                    <a:pt x="0" y="11"/>
                  </a:lnTo>
                  <a:lnTo>
                    <a:pt x="5" y="11"/>
                  </a:lnTo>
                  <a:lnTo>
                    <a:pt x="11" y="11"/>
                  </a:lnTo>
                  <a:lnTo>
                    <a:pt x="11" y="6"/>
                  </a:lnTo>
                  <a:lnTo>
                    <a:pt x="11" y="0"/>
                  </a:lnTo>
                  <a:lnTo>
                    <a:pt x="5" y="0"/>
                  </a:lnTo>
                  <a:close/>
                </a:path>
              </a:pathLst>
            </a:custGeom>
            <a:solidFill>
              <a:srgbClr val="131516"/>
            </a:solidFill>
            <a:ln w="9525">
              <a:noFill/>
              <a:round/>
              <a:headEnd/>
              <a:tailEnd/>
            </a:ln>
          </p:spPr>
          <p:txBody>
            <a:bodyPr/>
            <a:lstStyle/>
            <a:p>
              <a:endParaRPr lang="en-US"/>
            </a:p>
          </p:txBody>
        </p:sp>
        <p:sp>
          <p:nvSpPr>
            <p:cNvPr id="16528" name="Freeform 24"/>
            <p:cNvSpPr>
              <a:spLocks/>
            </p:cNvSpPr>
            <p:nvPr/>
          </p:nvSpPr>
          <p:spPr bwMode="auto">
            <a:xfrm>
              <a:off x="1188" y="1040"/>
              <a:ext cx="16" cy="17"/>
            </a:xfrm>
            <a:custGeom>
              <a:avLst/>
              <a:gdLst>
                <a:gd name="T0" fmla="*/ 315766 w 10"/>
                <a:gd name="T1" fmla="*/ 0 h 11"/>
                <a:gd name="T2" fmla="*/ 0 w 10"/>
                <a:gd name="T3" fmla="*/ 0 h 11"/>
                <a:gd name="T4" fmla="*/ 0 w 10"/>
                <a:gd name="T5" fmla="*/ 134139 h 11"/>
                <a:gd name="T6" fmla="*/ 0 w 10"/>
                <a:gd name="T7" fmla="*/ 242397 h 11"/>
                <a:gd name="T8" fmla="*/ 315766 w 10"/>
                <a:gd name="T9" fmla="*/ 242397 h 11"/>
                <a:gd name="T10" fmla="*/ 505226 w 10"/>
                <a:gd name="T11" fmla="*/ 242397 h 11"/>
                <a:gd name="T12" fmla="*/ 505226 w 10"/>
                <a:gd name="T13" fmla="*/ 134139 h 11"/>
                <a:gd name="T14" fmla="*/ 505226 w 10"/>
                <a:gd name="T15" fmla="*/ 0 h 11"/>
                <a:gd name="T16" fmla="*/ 315766 w 1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6" y="0"/>
                  </a:moveTo>
                  <a:lnTo>
                    <a:pt x="0" y="0"/>
                  </a:lnTo>
                  <a:lnTo>
                    <a:pt x="0" y="6"/>
                  </a:lnTo>
                  <a:lnTo>
                    <a:pt x="0" y="11"/>
                  </a:lnTo>
                  <a:lnTo>
                    <a:pt x="6" y="11"/>
                  </a:lnTo>
                  <a:lnTo>
                    <a:pt x="10" y="11"/>
                  </a:lnTo>
                  <a:lnTo>
                    <a:pt x="10" y="6"/>
                  </a:lnTo>
                  <a:lnTo>
                    <a:pt x="10" y="0"/>
                  </a:lnTo>
                  <a:lnTo>
                    <a:pt x="6" y="0"/>
                  </a:lnTo>
                  <a:close/>
                </a:path>
              </a:pathLst>
            </a:custGeom>
            <a:solidFill>
              <a:srgbClr val="131516"/>
            </a:solidFill>
            <a:ln w="9525">
              <a:noFill/>
              <a:round/>
              <a:headEnd/>
              <a:tailEnd/>
            </a:ln>
          </p:spPr>
          <p:txBody>
            <a:bodyPr/>
            <a:lstStyle/>
            <a:p>
              <a:endParaRPr lang="en-US"/>
            </a:p>
          </p:txBody>
        </p:sp>
        <p:sp>
          <p:nvSpPr>
            <p:cNvPr id="16529" name="Freeform 25"/>
            <p:cNvSpPr>
              <a:spLocks/>
            </p:cNvSpPr>
            <p:nvPr/>
          </p:nvSpPr>
          <p:spPr bwMode="auto">
            <a:xfrm>
              <a:off x="1134" y="2014"/>
              <a:ext cx="18" cy="17"/>
            </a:xfrm>
            <a:custGeom>
              <a:avLst/>
              <a:gdLst>
                <a:gd name="T0" fmla="*/ 70827 w 12"/>
                <a:gd name="T1" fmla="*/ 0 h 11"/>
                <a:gd name="T2" fmla="*/ 70827 w 12"/>
                <a:gd name="T3" fmla="*/ 114583 h 11"/>
                <a:gd name="T4" fmla="*/ 0 w 12"/>
                <a:gd name="T5" fmla="*/ 114583 h 11"/>
                <a:gd name="T6" fmla="*/ 70827 w 12"/>
                <a:gd name="T7" fmla="*/ 242397 h 11"/>
                <a:gd name="T8" fmla="*/ 133103 w 12"/>
                <a:gd name="T9" fmla="*/ 242397 h 11"/>
                <a:gd name="T10" fmla="*/ 133103 w 12"/>
                <a:gd name="T11" fmla="*/ 114583 h 11"/>
                <a:gd name="T12" fmla="*/ 133103 w 12"/>
                <a:gd name="T13" fmla="*/ 0 h 11"/>
                <a:gd name="T14" fmla="*/ 70827 w 12"/>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1"/>
                <a:gd name="T26" fmla="*/ 12 w 1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1">
                  <a:moveTo>
                    <a:pt x="6" y="0"/>
                  </a:moveTo>
                  <a:lnTo>
                    <a:pt x="6" y="5"/>
                  </a:lnTo>
                  <a:lnTo>
                    <a:pt x="0" y="5"/>
                  </a:lnTo>
                  <a:lnTo>
                    <a:pt x="6" y="11"/>
                  </a:lnTo>
                  <a:lnTo>
                    <a:pt x="12" y="11"/>
                  </a:lnTo>
                  <a:lnTo>
                    <a:pt x="12" y="5"/>
                  </a:lnTo>
                  <a:lnTo>
                    <a:pt x="12" y="0"/>
                  </a:lnTo>
                  <a:lnTo>
                    <a:pt x="6" y="0"/>
                  </a:lnTo>
                  <a:close/>
                </a:path>
              </a:pathLst>
            </a:custGeom>
            <a:solidFill>
              <a:srgbClr val="131516"/>
            </a:solidFill>
            <a:ln w="9525">
              <a:noFill/>
              <a:round/>
              <a:headEnd/>
              <a:tailEnd/>
            </a:ln>
          </p:spPr>
          <p:txBody>
            <a:bodyPr/>
            <a:lstStyle/>
            <a:p>
              <a:endParaRPr lang="en-US"/>
            </a:p>
          </p:txBody>
        </p:sp>
        <p:sp>
          <p:nvSpPr>
            <p:cNvPr id="16530" name="Freeform 26"/>
            <p:cNvSpPr>
              <a:spLocks/>
            </p:cNvSpPr>
            <p:nvPr/>
          </p:nvSpPr>
          <p:spPr bwMode="auto">
            <a:xfrm>
              <a:off x="1162" y="2014"/>
              <a:ext cx="17" cy="17"/>
            </a:xfrm>
            <a:custGeom>
              <a:avLst/>
              <a:gdLst>
                <a:gd name="T0" fmla="*/ 114583 w 11"/>
                <a:gd name="T1" fmla="*/ 0 h 11"/>
                <a:gd name="T2" fmla="*/ 0 w 11"/>
                <a:gd name="T3" fmla="*/ 114583 h 11"/>
                <a:gd name="T4" fmla="*/ 0 w 11"/>
                <a:gd name="T5" fmla="*/ 242397 h 11"/>
                <a:gd name="T6" fmla="*/ 114583 w 11"/>
                <a:gd name="T7" fmla="*/ 242397 h 11"/>
                <a:gd name="T8" fmla="*/ 242397 w 11"/>
                <a:gd name="T9" fmla="*/ 242397 h 11"/>
                <a:gd name="T10" fmla="*/ 242397 w 11"/>
                <a:gd name="T11" fmla="*/ 114583 h 11"/>
                <a:gd name="T12" fmla="*/ 114583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5" y="0"/>
                  </a:moveTo>
                  <a:lnTo>
                    <a:pt x="0" y="5"/>
                  </a:lnTo>
                  <a:lnTo>
                    <a:pt x="0" y="11"/>
                  </a:lnTo>
                  <a:lnTo>
                    <a:pt x="5" y="11"/>
                  </a:lnTo>
                  <a:lnTo>
                    <a:pt x="11" y="11"/>
                  </a:lnTo>
                  <a:lnTo>
                    <a:pt x="11" y="5"/>
                  </a:lnTo>
                  <a:lnTo>
                    <a:pt x="5" y="0"/>
                  </a:lnTo>
                  <a:close/>
                </a:path>
              </a:pathLst>
            </a:custGeom>
            <a:solidFill>
              <a:srgbClr val="131516"/>
            </a:solidFill>
            <a:ln w="9525">
              <a:noFill/>
              <a:round/>
              <a:headEnd/>
              <a:tailEnd/>
            </a:ln>
          </p:spPr>
          <p:txBody>
            <a:bodyPr/>
            <a:lstStyle/>
            <a:p>
              <a:endParaRPr lang="en-US"/>
            </a:p>
          </p:txBody>
        </p:sp>
        <p:sp>
          <p:nvSpPr>
            <p:cNvPr id="16531" name="Freeform 27"/>
            <p:cNvSpPr>
              <a:spLocks/>
            </p:cNvSpPr>
            <p:nvPr/>
          </p:nvSpPr>
          <p:spPr bwMode="auto">
            <a:xfrm>
              <a:off x="1188" y="2014"/>
              <a:ext cx="16" cy="17"/>
            </a:xfrm>
            <a:custGeom>
              <a:avLst/>
              <a:gdLst>
                <a:gd name="T0" fmla="*/ 315766 w 10"/>
                <a:gd name="T1" fmla="*/ 0 h 11"/>
                <a:gd name="T2" fmla="*/ 0 w 10"/>
                <a:gd name="T3" fmla="*/ 114583 h 11"/>
                <a:gd name="T4" fmla="*/ 0 w 10"/>
                <a:gd name="T5" fmla="*/ 242397 h 11"/>
                <a:gd name="T6" fmla="*/ 315766 w 10"/>
                <a:gd name="T7" fmla="*/ 242397 h 11"/>
                <a:gd name="T8" fmla="*/ 505226 w 10"/>
                <a:gd name="T9" fmla="*/ 242397 h 11"/>
                <a:gd name="T10" fmla="*/ 505226 w 10"/>
                <a:gd name="T11" fmla="*/ 114583 h 11"/>
                <a:gd name="T12" fmla="*/ 315766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6" y="0"/>
                  </a:moveTo>
                  <a:lnTo>
                    <a:pt x="0" y="5"/>
                  </a:lnTo>
                  <a:lnTo>
                    <a:pt x="0" y="11"/>
                  </a:lnTo>
                  <a:lnTo>
                    <a:pt x="6" y="11"/>
                  </a:lnTo>
                  <a:lnTo>
                    <a:pt x="10" y="11"/>
                  </a:lnTo>
                  <a:lnTo>
                    <a:pt x="10" y="5"/>
                  </a:lnTo>
                  <a:lnTo>
                    <a:pt x="6" y="0"/>
                  </a:lnTo>
                  <a:close/>
                </a:path>
              </a:pathLst>
            </a:custGeom>
            <a:solidFill>
              <a:srgbClr val="131516"/>
            </a:solidFill>
            <a:ln w="9525">
              <a:noFill/>
              <a:round/>
              <a:headEnd/>
              <a:tailEnd/>
            </a:ln>
          </p:spPr>
          <p:txBody>
            <a:bodyPr/>
            <a:lstStyle/>
            <a:p>
              <a:endParaRPr lang="en-US"/>
            </a:p>
          </p:txBody>
        </p:sp>
        <p:sp>
          <p:nvSpPr>
            <p:cNvPr id="16532" name="Freeform 28"/>
            <p:cNvSpPr>
              <a:spLocks noEditPoints="1"/>
            </p:cNvSpPr>
            <p:nvPr/>
          </p:nvSpPr>
          <p:spPr bwMode="auto">
            <a:xfrm>
              <a:off x="380" y="1260"/>
              <a:ext cx="33" cy="87"/>
            </a:xfrm>
            <a:custGeom>
              <a:avLst/>
              <a:gdLst>
                <a:gd name="T0" fmla="*/ 263197 w 21"/>
                <a:gd name="T1" fmla="*/ 1905983 h 54"/>
                <a:gd name="T2" fmla="*/ 263197 w 21"/>
                <a:gd name="T3" fmla="*/ 0 h 54"/>
                <a:gd name="T4" fmla="*/ 460336 w 21"/>
                <a:gd name="T5" fmla="*/ 0 h 54"/>
                <a:gd name="T6" fmla="*/ 460336 w 21"/>
                <a:gd name="T7" fmla="*/ 1905983 h 54"/>
                <a:gd name="T8" fmla="*/ 263197 w 21"/>
                <a:gd name="T9" fmla="*/ 1905983 h 54"/>
                <a:gd name="T10" fmla="*/ 395186 w 21"/>
                <a:gd name="T11" fmla="*/ 3134940 h 54"/>
                <a:gd name="T12" fmla="*/ 0 w 21"/>
                <a:gd name="T13" fmla="*/ 1905983 h 54"/>
                <a:gd name="T14" fmla="*/ 692703 w 21"/>
                <a:gd name="T15" fmla="*/ 1905983 h 54"/>
                <a:gd name="T16" fmla="*/ 395186 w 21"/>
                <a:gd name="T17" fmla="*/ 313494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4"/>
                <a:gd name="T29" fmla="*/ 21 w 21"/>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4">
                  <a:moveTo>
                    <a:pt x="8" y="33"/>
                  </a:moveTo>
                  <a:lnTo>
                    <a:pt x="8" y="0"/>
                  </a:lnTo>
                  <a:lnTo>
                    <a:pt x="14" y="0"/>
                  </a:lnTo>
                  <a:lnTo>
                    <a:pt x="14" y="33"/>
                  </a:lnTo>
                  <a:lnTo>
                    <a:pt x="8" y="33"/>
                  </a:lnTo>
                  <a:close/>
                  <a:moveTo>
                    <a:pt x="12" y="54"/>
                  </a:moveTo>
                  <a:lnTo>
                    <a:pt x="0" y="33"/>
                  </a:lnTo>
                  <a:lnTo>
                    <a:pt x="21" y="33"/>
                  </a:lnTo>
                  <a:lnTo>
                    <a:pt x="12" y="54"/>
                  </a:lnTo>
                  <a:close/>
                </a:path>
              </a:pathLst>
            </a:custGeom>
            <a:solidFill>
              <a:srgbClr val="1F1A17"/>
            </a:solidFill>
            <a:ln w="9525">
              <a:noFill/>
              <a:round/>
              <a:headEnd/>
              <a:tailEnd/>
            </a:ln>
          </p:spPr>
          <p:txBody>
            <a:bodyPr/>
            <a:lstStyle/>
            <a:p>
              <a:endParaRPr lang="en-US"/>
            </a:p>
          </p:txBody>
        </p:sp>
        <p:sp>
          <p:nvSpPr>
            <p:cNvPr id="16533" name="Freeform 29"/>
            <p:cNvSpPr>
              <a:spLocks noEditPoints="1"/>
            </p:cNvSpPr>
            <p:nvPr/>
          </p:nvSpPr>
          <p:spPr bwMode="auto">
            <a:xfrm>
              <a:off x="377" y="2255"/>
              <a:ext cx="34" cy="93"/>
            </a:xfrm>
            <a:custGeom>
              <a:avLst/>
              <a:gdLst>
                <a:gd name="T0" fmla="*/ 177083 w 22"/>
                <a:gd name="T1" fmla="*/ 2049945 h 58"/>
                <a:gd name="T2" fmla="*/ 177083 w 22"/>
                <a:gd name="T3" fmla="*/ 0 h 58"/>
                <a:gd name="T4" fmla="*/ 320382 w 22"/>
                <a:gd name="T5" fmla="*/ 0 h 58"/>
                <a:gd name="T6" fmla="*/ 320382 w 22"/>
                <a:gd name="T7" fmla="*/ 2049945 h 58"/>
                <a:gd name="T8" fmla="*/ 177083 w 22"/>
                <a:gd name="T9" fmla="*/ 2049945 h 58"/>
                <a:gd name="T10" fmla="*/ 219473 w 22"/>
                <a:gd name="T11" fmla="*/ 3015007 h 58"/>
                <a:gd name="T12" fmla="*/ 0 w 22"/>
                <a:gd name="T13" fmla="*/ 2049945 h 58"/>
                <a:gd name="T14" fmla="*/ 495136 w 22"/>
                <a:gd name="T15" fmla="*/ 2049945 h 58"/>
                <a:gd name="T16" fmla="*/ 219473 w 22"/>
                <a:gd name="T17" fmla="*/ 301500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8"/>
                <a:gd name="T29" fmla="*/ 22 w 2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8">
                  <a:moveTo>
                    <a:pt x="8" y="39"/>
                  </a:moveTo>
                  <a:lnTo>
                    <a:pt x="8" y="0"/>
                  </a:lnTo>
                  <a:lnTo>
                    <a:pt x="14" y="0"/>
                  </a:lnTo>
                  <a:lnTo>
                    <a:pt x="14" y="39"/>
                  </a:lnTo>
                  <a:lnTo>
                    <a:pt x="8" y="39"/>
                  </a:lnTo>
                  <a:close/>
                  <a:moveTo>
                    <a:pt x="10" y="58"/>
                  </a:moveTo>
                  <a:lnTo>
                    <a:pt x="0" y="39"/>
                  </a:lnTo>
                  <a:lnTo>
                    <a:pt x="22" y="39"/>
                  </a:lnTo>
                  <a:lnTo>
                    <a:pt x="10" y="58"/>
                  </a:lnTo>
                  <a:close/>
                </a:path>
              </a:pathLst>
            </a:custGeom>
            <a:solidFill>
              <a:srgbClr val="1F1A17"/>
            </a:solidFill>
            <a:ln w="9525">
              <a:noFill/>
              <a:round/>
              <a:headEnd/>
              <a:tailEnd/>
            </a:ln>
          </p:spPr>
          <p:txBody>
            <a:bodyPr/>
            <a:lstStyle/>
            <a:p>
              <a:endParaRPr lang="en-US"/>
            </a:p>
          </p:txBody>
        </p:sp>
        <p:sp>
          <p:nvSpPr>
            <p:cNvPr id="16534" name="Freeform 30"/>
            <p:cNvSpPr>
              <a:spLocks noEditPoints="1"/>
            </p:cNvSpPr>
            <p:nvPr/>
          </p:nvSpPr>
          <p:spPr bwMode="auto">
            <a:xfrm>
              <a:off x="380" y="2719"/>
              <a:ext cx="33" cy="96"/>
            </a:xfrm>
            <a:custGeom>
              <a:avLst/>
              <a:gdLst>
                <a:gd name="T0" fmla="*/ 263197 w 21"/>
                <a:gd name="T1" fmla="*/ 1897608 h 60"/>
                <a:gd name="T2" fmla="*/ 263197 w 21"/>
                <a:gd name="T3" fmla="*/ 0 h 60"/>
                <a:gd name="T4" fmla="*/ 460336 w 21"/>
                <a:gd name="T5" fmla="*/ 0 h 60"/>
                <a:gd name="T6" fmla="*/ 460336 w 21"/>
                <a:gd name="T7" fmla="*/ 1897608 h 60"/>
                <a:gd name="T8" fmla="*/ 263197 w 21"/>
                <a:gd name="T9" fmla="*/ 1897608 h 60"/>
                <a:gd name="T10" fmla="*/ 395186 w 21"/>
                <a:gd name="T11" fmla="*/ 2976050 h 60"/>
                <a:gd name="T12" fmla="*/ 0 w 21"/>
                <a:gd name="T13" fmla="*/ 1897608 h 60"/>
                <a:gd name="T14" fmla="*/ 692703 w 21"/>
                <a:gd name="T15" fmla="*/ 1897608 h 60"/>
                <a:gd name="T16" fmla="*/ 395186 w 21"/>
                <a:gd name="T17" fmla="*/ 29760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0"/>
                <a:gd name="T29" fmla="*/ 21 w 2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0">
                  <a:moveTo>
                    <a:pt x="8" y="38"/>
                  </a:moveTo>
                  <a:lnTo>
                    <a:pt x="8" y="0"/>
                  </a:lnTo>
                  <a:lnTo>
                    <a:pt x="14" y="0"/>
                  </a:lnTo>
                  <a:lnTo>
                    <a:pt x="14" y="38"/>
                  </a:lnTo>
                  <a:lnTo>
                    <a:pt x="8" y="38"/>
                  </a:lnTo>
                  <a:close/>
                  <a:moveTo>
                    <a:pt x="12" y="60"/>
                  </a:moveTo>
                  <a:lnTo>
                    <a:pt x="0" y="38"/>
                  </a:lnTo>
                  <a:lnTo>
                    <a:pt x="21" y="38"/>
                  </a:lnTo>
                  <a:lnTo>
                    <a:pt x="12" y="60"/>
                  </a:lnTo>
                  <a:close/>
                </a:path>
              </a:pathLst>
            </a:custGeom>
            <a:solidFill>
              <a:srgbClr val="1F1A17"/>
            </a:solidFill>
            <a:ln w="9525">
              <a:noFill/>
              <a:round/>
              <a:headEnd/>
              <a:tailEnd/>
            </a:ln>
          </p:spPr>
          <p:txBody>
            <a:bodyPr/>
            <a:lstStyle/>
            <a:p>
              <a:endParaRPr lang="en-US"/>
            </a:p>
          </p:txBody>
        </p:sp>
        <p:sp>
          <p:nvSpPr>
            <p:cNvPr id="16535" name="Freeform 31"/>
            <p:cNvSpPr>
              <a:spLocks noEditPoints="1"/>
            </p:cNvSpPr>
            <p:nvPr/>
          </p:nvSpPr>
          <p:spPr bwMode="auto">
            <a:xfrm>
              <a:off x="876" y="2492"/>
              <a:ext cx="33" cy="96"/>
            </a:xfrm>
            <a:custGeom>
              <a:avLst/>
              <a:gdLst>
                <a:gd name="T0" fmla="*/ 263197 w 21"/>
                <a:gd name="T1" fmla="*/ 1897608 h 60"/>
                <a:gd name="T2" fmla="*/ 263197 w 21"/>
                <a:gd name="T3" fmla="*/ 0 h 60"/>
                <a:gd name="T4" fmla="*/ 460336 w 21"/>
                <a:gd name="T5" fmla="*/ 0 h 60"/>
                <a:gd name="T6" fmla="*/ 460336 w 21"/>
                <a:gd name="T7" fmla="*/ 1897608 h 60"/>
                <a:gd name="T8" fmla="*/ 263197 w 21"/>
                <a:gd name="T9" fmla="*/ 1897608 h 60"/>
                <a:gd name="T10" fmla="*/ 395186 w 21"/>
                <a:gd name="T11" fmla="*/ 2976050 h 60"/>
                <a:gd name="T12" fmla="*/ 0 w 21"/>
                <a:gd name="T13" fmla="*/ 1897608 h 60"/>
                <a:gd name="T14" fmla="*/ 692703 w 21"/>
                <a:gd name="T15" fmla="*/ 1897608 h 60"/>
                <a:gd name="T16" fmla="*/ 395186 w 21"/>
                <a:gd name="T17" fmla="*/ 29760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0"/>
                <a:gd name="T29" fmla="*/ 21 w 2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0">
                  <a:moveTo>
                    <a:pt x="8" y="38"/>
                  </a:moveTo>
                  <a:lnTo>
                    <a:pt x="8" y="0"/>
                  </a:lnTo>
                  <a:lnTo>
                    <a:pt x="14" y="0"/>
                  </a:lnTo>
                  <a:lnTo>
                    <a:pt x="14" y="38"/>
                  </a:lnTo>
                  <a:lnTo>
                    <a:pt x="8" y="38"/>
                  </a:lnTo>
                  <a:close/>
                  <a:moveTo>
                    <a:pt x="12" y="60"/>
                  </a:moveTo>
                  <a:lnTo>
                    <a:pt x="0" y="38"/>
                  </a:lnTo>
                  <a:lnTo>
                    <a:pt x="21" y="38"/>
                  </a:lnTo>
                  <a:lnTo>
                    <a:pt x="12" y="60"/>
                  </a:lnTo>
                  <a:close/>
                </a:path>
              </a:pathLst>
            </a:custGeom>
            <a:solidFill>
              <a:srgbClr val="1F1A17"/>
            </a:solidFill>
            <a:ln w="9525">
              <a:noFill/>
              <a:round/>
              <a:headEnd/>
              <a:tailEnd/>
            </a:ln>
          </p:spPr>
          <p:txBody>
            <a:bodyPr/>
            <a:lstStyle/>
            <a:p>
              <a:endParaRPr lang="en-US"/>
            </a:p>
          </p:txBody>
        </p:sp>
        <p:sp>
          <p:nvSpPr>
            <p:cNvPr id="16536" name="Freeform 32"/>
            <p:cNvSpPr>
              <a:spLocks noEditPoints="1"/>
            </p:cNvSpPr>
            <p:nvPr/>
          </p:nvSpPr>
          <p:spPr bwMode="auto">
            <a:xfrm>
              <a:off x="383" y="1451"/>
              <a:ext cx="33" cy="86"/>
            </a:xfrm>
            <a:custGeom>
              <a:avLst/>
              <a:gdLst>
                <a:gd name="T0" fmla="*/ 460336 w 21"/>
                <a:gd name="T1" fmla="*/ 364742 h 54"/>
                <a:gd name="T2" fmla="*/ 263197 w 21"/>
                <a:gd name="T3" fmla="*/ 364742 h 54"/>
                <a:gd name="T4" fmla="*/ 263197 w 21"/>
                <a:gd name="T5" fmla="*/ 0 h 54"/>
                <a:gd name="T6" fmla="*/ 460336 w 21"/>
                <a:gd name="T7" fmla="*/ 0 h 54"/>
                <a:gd name="T8" fmla="*/ 460336 w 21"/>
                <a:gd name="T9" fmla="*/ 364742 h 54"/>
                <a:gd name="T10" fmla="*/ 460336 w 21"/>
                <a:gd name="T11" fmla="*/ 837819 h 54"/>
                <a:gd name="T12" fmla="*/ 263197 w 21"/>
                <a:gd name="T13" fmla="*/ 837819 h 54"/>
                <a:gd name="T14" fmla="*/ 263197 w 21"/>
                <a:gd name="T15" fmla="*/ 526072 h 54"/>
                <a:gd name="T16" fmla="*/ 460336 w 21"/>
                <a:gd name="T17" fmla="*/ 526072 h 54"/>
                <a:gd name="T18" fmla="*/ 460336 w 21"/>
                <a:gd name="T19" fmla="*/ 837819 h 54"/>
                <a:gd name="T20" fmla="*/ 460336 w 21"/>
                <a:gd name="T21" fmla="*/ 1363055 h 54"/>
                <a:gd name="T22" fmla="*/ 263197 w 21"/>
                <a:gd name="T23" fmla="*/ 1363055 h 54"/>
                <a:gd name="T24" fmla="*/ 263197 w 21"/>
                <a:gd name="T25" fmla="*/ 1040130 h 54"/>
                <a:gd name="T26" fmla="*/ 460336 w 21"/>
                <a:gd name="T27" fmla="*/ 1040130 h 54"/>
                <a:gd name="T28" fmla="*/ 460336 w 21"/>
                <a:gd name="T29" fmla="*/ 1363055 h 54"/>
                <a:gd name="T30" fmla="*/ 327439 w 21"/>
                <a:gd name="T31" fmla="*/ 2402579 h 54"/>
                <a:gd name="T32" fmla="*/ 0 w 21"/>
                <a:gd name="T33" fmla="*/ 1473328 h 54"/>
                <a:gd name="T34" fmla="*/ 692703 w 21"/>
                <a:gd name="T35" fmla="*/ 1473328 h 54"/>
                <a:gd name="T36" fmla="*/ 327439 w 21"/>
                <a:gd name="T37" fmla="*/ 2402579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4"/>
                <a:gd name="T59" fmla="*/ 21 w 21"/>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4">
                  <a:moveTo>
                    <a:pt x="14" y="8"/>
                  </a:moveTo>
                  <a:lnTo>
                    <a:pt x="8" y="8"/>
                  </a:lnTo>
                  <a:lnTo>
                    <a:pt x="8" y="0"/>
                  </a:lnTo>
                  <a:lnTo>
                    <a:pt x="14" y="0"/>
                  </a:lnTo>
                  <a:lnTo>
                    <a:pt x="14" y="8"/>
                  </a:lnTo>
                  <a:close/>
                  <a:moveTo>
                    <a:pt x="14" y="19"/>
                  </a:moveTo>
                  <a:lnTo>
                    <a:pt x="8" y="19"/>
                  </a:lnTo>
                  <a:lnTo>
                    <a:pt x="8" y="12"/>
                  </a:lnTo>
                  <a:lnTo>
                    <a:pt x="14" y="12"/>
                  </a:lnTo>
                  <a:lnTo>
                    <a:pt x="14" y="19"/>
                  </a:lnTo>
                  <a:close/>
                  <a:moveTo>
                    <a:pt x="14" y="31"/>
                  </a:moveTo>
                  <a:lnTo>
                    <a:pt x="8" y="31"/>
                  </a:lnTo>
                  <a:lnTo>
                    <a:pt x="8" y="23"/>
                  </a:lnTo>
                  <a:lnTo>
                    <a:pt x="14" y="23"/>
                  </a:lnTo>
                  <a:lnTo>
                    <a:pt x="14" y="31"/>
                  </a:lnTo>
                  <a:close/>
                  <a:moveTo>
                    <a:pt x="10" y="54"/>
                  </a:moveTo>
                  <a:lnTo>
                    <a:pt x="0" y="33"/>
                  </a:lnTo>
                  <a:lnTo>
                    <a:pt x="21" y="33"/>
                  </a:lnTo>
                  <a:lnTo>
                    <a:pt x="10" y="54"/>
                  </a:lnTo>
                  <a:close/>
                </a:path>
              </a:pathLst>
            </a:custGeom>
            <a:solidFill>
              <a:srgbClr val="1F1A17"/>
            </a:solidFill>
            <a:ln w="9525">
              <a:noFill/>
              <a:round/>
              <a:headEnd/>
              <a:tailEnd/>
            </a:ln>
          </p:spPr>
          <p:txBody>
            <a:bodyPr/>
            <a:lstStyle/>
            <a:p>
              <a:endParaRPr lang="en-US"/>
            </a:p>
          </p:txBody>
        </p:sp>
        <p:sp>
          <p:nvSpPr>
            <p:cNvPr id="16537" name="Freeform 33"/>
            <p:cNvSpPr>
              <a:spLocks noEditPoints="1"/>
            </p:cNvSpPr>
            <p:nvPr/>
          </p:nvSpPr>
          <p:spPr bwMode="auto">
            <a:xfrm>
              <a:off x="1434" y="2010"/>
              <a:ext cx="34" cy="95"/>
            </a:xfrm>
            <a:custGeom>
              <a:avLst/>
              <a:gdLst>
                <a:gd name="T0" fmla="*/ 320382 w 22"/>
                <a:gd name="T1" fmla="*/ 400848 h 59"/>
                <a:gd name="T2" fmla="*/ 177083 w 22"/>
                <a:gd name="T3" fmla="*/ 400848 h 59"/>
                <a:gd name="T4" fmla="*/ 177083 w 22"/>
                <a:gd name="T5" fmla="*/ 0 h 59"/>
                <a:gd name="T6" fmla="*/ 320382 w 22"/>
                <a:gd name="T7" fmla="*/ 0 h 59"/>
                <a:gd name="T8" fmla="*/ 320382 w 22"/>
                <a:gd name="T9" fmla="*/ 400848 h 59"/>
                <a:gd name="T10" fmla="*/ 320382 w 22"/>
                <a:gd name="T11" fmla="*/ 1328015 h 59"/>
                <a:gd name="T12" fmla="*/ 177083 w 22"/>
                <a:gd name="T13" fmla="*/ 1328015 h 59"/>
                <a:gd name="T14" fmla="*/ 177083 w 22"/>
                <a:gd name="T15" fmla="*/ 756049 h 59"/>
                <a:gd name="T16" fmla="*/ 320382 w 22"/>
                <a:gd name="T17" fmla="*/ 756049 h 59"/>
                <a:gd name="T18" fmla="*/ 320382 w 22"/>
                <a:gd name="T19" fmla="*/ 1328015 h 59"/>
                <a:gd name="T20" fmla="*/ 320382 w 22"/>
                <a:gd name="T21" fmla="*/ 2063684 h 59"/>
                <a:gd name="T22" fmla="*/ 177083 w 22"/>
                <a:gd name="T23" fmla="*/ 2063684 h 59"/>
                <a:gd name="T24" fmla="*/ 177083 w 22"/>
                <a:gd name="T25" fmla="*/ 1498622 h 59"/>
                <a:gd name="T26" fmla="*/ 320382 w 22"/>
                <a:gd name="T27" fmla="*/ 1498622 h 59"/>
                <a:gd name="T28" fmla="*/ 320382 w 22"/>
                <a:gd name="T29" fmla="*/ 2063684 h 59"/>
                <a:gd name="T30" fmla="*/ 219473 w 22"/>
                <a:gd name="T31" fmla="*/ 3376292 h 59"/>
                <a:gd name="T32" fmla="*/ 0 w 22"/>
                <a:gd name="T33" fmla="*/ 2165519 h 59"/>
                <a:gd name="T34" fmla="*/ 495136 w 22"/>
                <a:gd name="T35" fmla="*/ 2165519 h 59"/>
                <a:gd name="T36" fmla="*/ 219473 w 22"/>
                <a:gd name="T37" fmla="*/ 3376292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59"/>
                <a:gd name="T59" fmla="*/ 22 w 22"/>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59">
                  <a:moveTo>
                    <a:pt x="14" y="7"/>
                  </a:moveTo>
                  <a:lnTo>
                    <a:pt x="8" y="7"/>
                  </a:lnTo>
                  <a:lnTo>
                    <a:pt x="8" y="0"/>
                  </a:lnTo>
                  <a:lnTo>
                    <a:pt x="14" y="0"/>
                  </a:lnTo>
                  <a:lnTo>
                    <a:pt x="14" y="7"/>
                  </a:lnTo>
                  <a:close/>
                  <a:moveTo>
                    <a:pt x="14" y="23"/>
                  </a:moveTo>
                  <a:lnTo>
                    <a:pt x="8" y="23"/>
                  </a:lnTo>
                  <a:lnTo>
                    <a:pt x="8" y="13"/>
                  </a:lnTo>
                  <a:lnTo>
                    <a:pt x="14" y="13"/>
                  </a:lnTo>
                  <a:lnTo>
                    <a:pt x="14" y="23"/>
                  </a:lnTo>
                  <a:close/>
                  <a:moveTo>
                    <a:pt x="14" y="36"/>
                  </a:moveTo>
                  <a:lnTo>
                    <a:pt x="8" y="36"/>
                  </a:lnTo>
                  <a:lnTo>
                    <a:pt x="8" y="26"/>
                  </a:lnTo>
                  <a:lnTo>
                    <a:pt x="14" y="26"/>
                  </a:lnTo>
                  <a:lnTo>
                    <a:pt x="14" y="36"/>
                  </a:lnTo>
                  <a:close/>
                  <a:moveTo>
                    <a:pt x="10" y="59"/>
                  </a:moveTo>
                  <a:lnTo>
                    <a:pt x="0" y="38"/>
                  </a:lnTo>
                  <a:lnTo>
                    <a:pt x="22" y="38"/>
                  </a:lnTo>
                  <a:lnTo>
                    <a:pt x="10" y="59"/>
                  </a:lnTo>
                  <a:close/>
                </a:path>
              </a:pathLst>
            </a:custGeom>
            <a:solidFill>
              <a:srgbClr val="1F1A17"/>
            </a:solidFill>
            <a:ln w="9525">
              <a:noFill/>
              <a:round/>
              <a:headEnd/>
              <a:tailEnd/>
            </a:ln>
          </p:spPr>
          <p:txBody>
            <a:bodyPr/>
            <a:lstStyle/>
            <a:p>
              <a:endParaRPr lang="en-US"/>
            </a:p>
          </p:txBody>
        </p:sp>
        <p:sp>
          <p:nvSpPr>
            <p:cNvPr id="16538" name="Freeform 34"/>
            <p:cNvSpPr>
              <a:spLocks noEditPoints="1"/>
            </p:cNvSpPr>
            <p:nvPr/>
          </p:nvSpPr>
          <p:spPr bwMode="auto">
            <a:xfrm>
              <a:off x="1062" y="2245"/>
              <a:ext cx="403" cy="210"/>
            </a:xfrm>
            <a:custGeom>
              <a:avLst/>
              <a:gdLst>
                <a:gd name="T0" fmla="*/ 7131232 w 258"/>
                <a:gd name="T1" fmla="*/ 703994 h 131"/>
                <a:gd name="T2" fmla="*/ 7348108 w 258"/>
                <a:gd name="T3" fmla="*/ 0 h 131"/>
                <a:gd name="T4" fmla="*/ 7348108 w 258"/>
                <a:gd name="T5" fmla="*/ 1809110 h 131"/>
                <a:gd name="T6" fmla="*/ 7131232 w 258"/>
                <a:gd name="T7" fmla="*/ 1128540 h 131"/>
                <a:gd name="T8" fmla="*/ 7348108 w 258"/>
                <a:gd name="T9" fmla="*/ 1809110 h 131"/>
                <a:gd name="T10" fmla="*/ 7186296 w 258"/>
                <a:gd name="T11" fmla="*/ 2900099 h 131"/>
                <a:gd name="T12" fmla="*/ 7348108 w 258"/>
                <a:gd name="T13" fmla="*/ 2234825 h 131"/>
                <a:gd name="T14" fmla="*/ 7348108 w 258"/>
                <a:gd name="T15" fmla="*/ 3973334 h 131"/>
                <a:gd name="T16" fmla="*/ 7186296 w 258"/>
                <a:gd name="T17" fmla="*/ 3330314 h 131"/>
                <a:gd name="T18" fmla="*/ 7348108 w 258"/>
                <a:gd name="T19" fmla="*/ 3973334 h 131"/>
                <a:gd name="T20" fmla="*/ 7186296 w 258"/>
                <a:gd name="T21" fmla="*/ 5079556 h 131"/>
                <a:gd name="T22" fmla="*/ 7348108 w 258"/>
                <a:gd name="T23" fmla="*/ 4377313 h 131"/>
                <a:gd name="T24" fmla="*/ 7236305 w 258"/>
                <a:gd name="T25" fmla="*/ 6369465 h 131"/>
                <a:gd name="T26" fmla="*/ 7186296 w 258"/>
                <a:gd name="T27" fmla="*/ 5496574 h 131"/>
                <a:gd name="T28" fmla="*/ 7348108 w 258"/>
                <a:gd name="T29" fmla="*/ 6167974 h 131"/>
                <a:gd name="T30" fmla="*/ 7348108 w 258"/>
                <a:gd name="T31" fmla="*/ 6167974 h 131"/>
                <a:gd name="T32" fmla="*/ 7236305 w 258"/>
                <a:gd name="T33" fmla="*/ 6369465 h 131"/>
                <a:gd name="T34" fmla="*/ 7236305 w 258"/>
                <a:gd name="T35" fmla="*/ 6369465 h 131"/>
                <a:gd name="T36" fmla="*/ 7236305 w 258"/>
                <a:gd name="T37" fmla="*/ 6001860 h 131"/>
                <a:gd name="T38" fmla="*/ 7236305 w 258"/>
                <a:gd name="T39" fmla="*/ 6369465 h 131"/>
                <a:gd name="T40" fmla="*/ 6748338 w 258"/>
                <a:gd name="T41" fmla="*/ 6001860 h 131"/>
                <a:gd name="T42" fmla="*/ 7050457 w 258"/>
                <a:gd name="T43" fmla="*/ 6369465 h 131"/>
                <a:gd name="T44" fmla="*/ 6293300 w 258"/>
                <a:gd name="T45" fmla="*/ 6369465 h 131"/>
                <a:gd name="T46" fmla="*/ 6649956 w 258"/>
                <a:gd name="T47" fmla="*/ 6001860 h 131"/>
                <a:gd name="T48" fmla="*/ 6293300 w 258"/>
                <a:gd name="T49" fmla="*/ 6369465 h 131"/>
                <a:gd name="T50" fmla="*/ 5816691 w 258"/>
                <a:gd name="T51" fmla="*/ 6001860 h 131"/>
                <a:gd name="T52" fmla="*/ 6132184 w 258"/>
                <a:gd name="T53" fmla="*/ 6369465 h 131"/>
                <a:gd name="T54" fmla="*/ 5383420 w 258"/>
                <a:gd name="T55" fmla="*/ 6369465 h 131"/>
                <a:gd name="T56" fmla="*/ 5638200 w 258"/>
                <a:gd name="T57" fmla="*/ 6001860 h 131"/>
                <a:gd name="T58" fmla="*/ 5383420 w 258"/>
                <a:gd name="T59" fmla="*/ 6369465 h 131"/>
                <a:gd name="T60" fmla="*/ 4869570 w 258"/>
                <a:gd name="T61" fmla="*/ 6001860 h 131"/>
                <a:gd name="T62" fmla="*/ 5217903 w 258"/>
                <a:gd name="T63" fmla="*/ 6369465 h 131"/>
                <a:gd name="T64" fmla="*/ 4388198 w 258"/>
                <a:gd name="T65" fmla="*/ 6369465 h 131"/>
                <a:gd name="T66" fmla="*/ 4704250 w 258"/>
                <a:gd name="T67" fmla="*/ 6001860 h 131"/>
                <a:gd name="T68" fmla="*/ 4388198 w 258"/>
                <a:gd name="T69" fmla="*/ 6369465 h 131"/>
                <a:gd name="T70" fmla="*/ 3962464 w 258"/>
                <a:gd name="T71" fmla="*/ 6001860 h 131"/>
                <a:gd name="T72" fmla="*/ 4275130 w 258"/>
                <a:gd name="T73" fmla="*/ 6369465 h 131"/>
                <a:gd name="T74" fmla="*/ 3446459 w 258"/>
                <a:gd name="T75" fmla="*/ 6369465 h 131"/>
                <a:gd name="T76" fmla="*/ 3800880 w 258"/>
                <a:gd name="T77" fmla="*/ 6001860 h 131"/>
                <a:gd name="T78" fmla="*/ 3446459 w 258"/>
                <a:gd name="T79" fmla="*/ 6369465 h 131"/>
                <a:gd name="T80" fmla="*/ 3030416 w 258"/>
                <a:gd name="T81" fmla="*/ 6001860 h 131"/>
                <a:gd name="T82" fmla="*/ 3302951 w 258"/>
                <a:gd name="T83" fmla="*/ 6369465 h 131"/>
                <a:gd name="T84" fmla="*/ 2536764 w 258"/>
                <a:gd name="T85" fmla="*/ 6369465 h 131"/>
                <a:gd name="T86" fmla="*/ 2846593 w 258"/>
                <a:gd name="T87" fmla="*/ 6001860 h 131"/>
                <a:gd name="T88" fmla="*/ 2536764 w 258"/>
                <a:gd name="T89" fmla="*/ 6369465 h 131"/>
                <a:gd name="T90" fmla="*/ 2018408 w 258"/>
                <a:gd name="T91" fmla="*/ 6102743 h 131"/>
                <a:gd name="T92" fmla="*/ 2367593 w 258"/>
                <a:gd name="T93" fmla="*/ 6369465 h 131"/>
                <a:gd name="T94" fmla="*/ 1584819 w 258"/>
                <a:gd name="T95" fmla="*/ 6369465 h 131"/>
                <a:gd name="T96" fmla="*/ 1940068 w 258"/>
                <a:gd name="T97" fmla="*/ 6102743 h 131"/>
                <a:gd name="T98" fmla="*/ 1584819 w 258"/>
                <a:gd name="T99" fmla="*/ 6369465 h 131"/>
                <a:gd name="T100" fmla="*/ 1106227 w 258"/>
                <a:gd name="T101" fmla="*/ 6102743 h 131"/>
                <a:gd name="T102" fmla="*/ 1423886 w 258"/>
                <a:gd name="T103" fmla="*/ 6369465 h 131"/>
                <a:gd name="T104" fmla="*/ 649545 w 258"/>
                <a:gd name="T105" fmla="*/ 6369465 h 131"/>
                <a:gd name="T106" fmla="*/ 947108 w 258"/>
                <a:gd name="T107" fmla="*/ 6102743 h 131"/>
                <a:gd name="T108" fmla="*/ 649545 w 258"/>
                <a:gd name="T109" fmla="*/ 6369465 h 131"/>
                <a:gd name="T110" fmla="*/ 606337 w 258"/>
                <a:gd name="T111" fmla="*/ 5679479 h 131"/>
                <a:gd name="T112" fmla="*/ 0 w 258"/>
                <a:gd name="T113" fmla="*/ 6263677 h 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131"/>
                <a:gd name="T173" fmla="*/ 258 w 258"/>
                <a:gd name="T174" fmla="*/ 131 h 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131">
                  <a:moveTo>
                    <a:pt x="258" y="14"/>
                  </a:moveTo>
                  <a:lnTo>
                    <a:pt x="250" y="14"/>
                  </a:lnTo>
                  <a:lnTo>
                    <a:pt x="250" y="0"/>
                  </a:lnTo>
                  <a:lnTo>
                    <a:pt x="258" y="0"/>
                  </a:lnTo>
                  <a:lnTo>
                    <a:pt x="258" y="14"/>
                  </a:lnTo>
                  <a:close/>
                  <a:moveTo>
                    <a:pt x="258" y="35"/>
                  </a:moveTo>
                  <a:lnTo>
                    <a:pt x="250" y="35"/>
                  </a:lnTo>
                  <a:lnTo>
                    <a:pt x="250" y="22"/>
                  </a:lnTo>
                  <a:lnTo>
                    <a:pt x="258" y="22"/>
                  </a:lnTo>
                  <a:lnTo>
                    <a:pt x="258" y="35"/>
                  </a:lnTo>
                  <a:close/>
                  <a:moveTo>
                    <a:pt x="258" y="56"/>
                  </a:moveTo>
                  <a:lnTo>
                    <a:pt x="252" y="56"/>
                  </a:lnTo>
                  <a:lnTo>
                    <a:pt x="252" y="43"/>
                  </a:lnTo>
                  <a:lnTo>
                    <a:pt x="258" y="43"/>
                  </a:lnTo>
                  <a:lnTo>
                    <a:pt x="258" y="56"/>
                  </a:lnTo>
                  <a:close/>
                  <a:moveTo>
                    <a:pt x="258" y="77"/>
                  </a:moveTo>
                  <a:lnTo>
                    <a:pt x="252" y="77"/>
                  </a:lnTo>
                  <a:lnTo>
                    <a:pt x="252" y="64"/>
                  </a:lnTo>
                  <a:lnTo>
                    <a:pt x="258" y="64"/>
                  </a:lnTo>
                  <a:lnTo>
                    <a:pt x="258" y="77"/>
                  </a:lnTo>
                  <a:close/>
                  <a:moveTo>
                    <a:pt x="258" y="98"/>
                  </a:moveTo>
                  <a:lnTo>
                    <a:pt x="252" y="98"/>
                  </a:lnTo>
                  <a:lnTo>
                    <a:pt x="252" y="85"/>
                  </a:lnTo>
                  <a:lnTo>
                    <a:pt x="258" y="85"/>
                  </a:lnTo>
                  <a:lnTo>
                    <a:pt x="258" y="98"/>
                  </a:lnTo>
                  <a:close/>
                  <a:moveTo>
                    <a:pt x="254" y="123"/>
                  </a:moveTo>
                  <a:lnTo>
                    <a:pt x="252" y="119"/>
                  </a:lnTo>
                  <a:lnTo>
                    <a:pt x="252" y="106"/>
                  </a:lnTo>
                  <a:lnTo>
                    <a:pt x="258" y="106"/>
                  </a:lnTo>
                  <a:lnTo>
                    <a:pt x="258" y="119"/>
                  </a:lnTo>
                  <a:lnTo>
                    <a:pt x="254" y="123"/>
                  </a:lnTo>
                  <a:close/>
                  <a:moveTo>
                    <a:pt x="258" y="119"/>
                  </a:moveTo>
                  <a:lnTo>
                    <a:pt x="258" y="123"/>
                  </a:lnTo>
                  <a:lnTo>
                    <a:pt x="254" y="123"/>
                  </a:lnTo>
                  <a:lnTo>
                    <a:pt x="258" y="119"/>
                  </a:lnTo>
                  <a:close/>
                  <a:moveTo>
                    <a:pt x="254" y="123"/>
                  </a:moveTo>
                  <a:lnTo>
                    <a:pt x="254" y="116"/>
                  </a:lnTo>
                  <a:lnTo>
                    <a:pt x="254" y="123"/>
                  </a:lnTo>
                  <a:close/>
                  <a:moveTo>
                    <a:pt x="237" y="123"/>
                  </a:moveTo>
                  <a:lnTo>
                    <a:pt x="237" y="116"/>
                  </a:lnTo>
                  <a:lnTo>
                    <a:pt x="248" y="116"/>
                  </a:lnTo>
                  <a:lnTo>
                    <a:pt x="248" y="123"/>
                  </a:lnTo>
                  <a:lnTo>
                    <a:pt x="237" y="123"/>
                  </a:lnTo>
                  <a:close/>
                  <a:moveTo>
                    <a:pt x="221" y="123"/>
                  </a:moveTo>
                  <a:lnTo>
                    <a:pt x="221" y="116"/>
                  </a:lnTo>
                  <a:lnTo>
                    <a:pt x="233" y="116"/>
                  </a:lnTo>
                  <a:lnTo>
                    <a:pt x="233" y="123"/>
                  </a:lnTo>
                  <a:lnTo>
                    <a:pt x="221" y="123"/>
                  </a:lnTo>
                  <a:close/>
                  <a:moveTo>
                    <a:pt x="204" y="123"/>
                  </a:moveTo>
                  <a:lnTo>
                    <a:pt x="204" y="116"/>
                  </a:lnTo>
                  <a:lnTo>
                    <a:pt x="215" y="116"/>
                  </a:lnTo>
                  <a:lnTo>
                    <a:pt x="215" y="123"/>
                  </a:lnTo>
                  <a:lnTo>
                    <a:pt x="204" y="123"/>
                  </a:lnTo>
                  <a:close/>
                  <a:moveTo>
                    <a:pt x="189" y="123"/>
                  </a:moveTo>
                  <a:lnTo>
                    <a:pt x="189" y="116"/>
                  </a:lnTo>
                  <a:lnTo>
                    <a:pt x="198" y="116"/>
                  </a:lnTo>
                  <a:lnTo>
                    <a:pt x="198" y="123"/>
                  </a:lnTo>
                  <a:lnTo>
                    <a:pt x="189" y="123"/>
                  </a:lnTo>
                  <a:close/>
                  <a:moveTo>
                    <a:pt x="171" y="123"/>
                  </a:moveTo>
                  <a:lnTo>
                    <a:pt x="171" y="116"/>
                  </a:lnTo>
                  <a:lnTo>
                    <a:pt x="183" y="116"/>
                  </a:lnTo>
                  <a:lnTo>
                    <a:pt x="183" y="123"/>
                  </a:lnTo>
                  <a:lnTo>
                    <a:pt x="171" y="123"/>
                  </a:lnTo>
                  <a:close/>
                  <a:moveTo>
                    <a:pt x="154" y="123"/>
                  </a:moveTo>
                  <a:lnTo>
                    <a:pt x="154" y="116"/>
                  </a:lnTo>
                  <a:lnTo>
                    <a:pt x="165" y="116"/>
                  </a:lnTo>
                  <a:lnTo>
                    <a:pt x="165" y="123"/>
                  </a:lnTo>
                  <a:lnTo>
                    <a:pt x="154" y="123"/>
                  </a:lnTo>
                  <a:close/>
                  <a:moveTo>
                    <a:pt x="139" y="123"/>
                  </a:moveTo>
                  <a:lnTo>
                    <a:pt x="139" y="116"/>
                  </a:lnTo>
                  <a:lnTo>
                    <a:pt x="150" y="116"/>
                  </a:lnTo>
                  <a:lnTo>
                    <a:pt x="150" y="123"/>
                  </a:lnTo>
                  <a:lnTo>
                    <a:pt x="139" y="123"/>
                  </a:lnTo>
                  <a:close/>
                  <a:moveTo>
                    <a:pt x="121" y="123"/>
                  </a:moveTo>
                  <a:lnTo>
                    <a:pt x="121" y="116"/>
                  </a:lnTo>
                  <a:lnTo>
                    <a:pt x="133" y="116"/>
                  </a:lnTo>
                  <a:lnTo>
                    <a:pt x="133" y="123"/>
                  </a:lnTo>
                  <a:lnTo>
                    <a:pt x="121" y="123"/>
                  </a:lnTo>
                  <a:close/>
                  <a:moveTo>
                    <a:pt x="106" y="123"/>
                  </a:moveTo>
                  <a:lnTo>
                    <a:pt x="106" y="116"/>
                  </a:lnTo>
                  <a:lnTo>
                    <a:pt x="116" y="116"/>
                  </a:lnTo>
                  <a:lnTo>
                    <a:pt x="116" y="123"/>
                  </a:lnTo>
                  <a:lnTo>
                    <a:pt x="106" y="123"/>
                  </a:lnTo>
                  <a:close/>
                  <a:moveTo>
                    <a:pt x="89" y="123"/>
                  </a:moveTo>
                  <a:lnTo>
                    <a:pt x="89" y="118"/>
                  </a:lnTo>
                  <a:lnTo>
                    <a:pt x="100" y="116"/>
                  </a:lnTo>
                  <a:lnTo>
                    <a:pt x="100" y="123"/>
                  </a:lnTo>
                  <a:lnTo>
                    <a:pt x="89" y="123"/>
                  </a:lnTo>
                  <a:close/>
                  <a:moveTo>
                    <a:pt x="71" y="123"/>
                  </a:moveTo>
                  <a:lnTo>
                    <a:pt x="71" y="118"/>
                  </a:lnTo>
                  <a:lnTo>
                    <a:pt x="83" y="118"/>
                  </a:lnTo>
                  <a:lnTo>
                    <a:pt x="83" y="123"/>
                  </a:lnTo>
                  <a:lnTo>
                    <a:pt x="71" y="123"/>
                  </a:lnTo>
                  <a:close/>
                  <a:moveTo>
                    <a:pt x="56" y="123"/>
                  </a:moveTo>
                  <a:lnTo>
                    <a:pt x="56" y="118"/>
                  </a:lnTo>
                  <a:lnTo>
                    <a:pt x="68" y="118"/>
                  </a:lnTo>
                  <a:lnTo>
                    <a:pt x="68" y="123"/>
                  </a:lnTo>
                  <a:lnTo>
                    <a:pt x="56" y="123"/>
                  </a:lnTo>
                  <a:close/>
                  <a:moveTo>
                    <a:pt x="39" y="123"/>
                  </a:moveTo>
                  <a:lnTo>
                    <a:pt x="39" y="118"/>
                  </a:lnTo>
                  <a:lnTo>
                    <a:pt x="50" y="118"/>
                  </a:lnTo>
                  <a:lnTo>
                    <a:pt x="50" y="123"/>
                  </a:lnTo>
                  <a:lnTo>
                    <a:pt x="39" y="123"/>
                  </a:lnTo>
                  <a:close/>
                  <a:moveTo>
                    <a:pt x="23" y="123"/>
                  </a:moveTo>
                  <a:lnTo>
                    <a:pt x="23" y="118"/>
                  </a:lnTo>
                  <a:lnTo>
                    <a:pt x="33" y="118"/>
                  </a:lnTo>
                  <a:lnTo>
                    <a:pt x="33" y="123"/>
                  </a:lnTo>
                  <a:lnTo>
                    <a:pt x="23" y="123"/>
                  </a:lnTo>
                  <a:close/>
                  <a:moveTo>
                    <a:pt x="0" y="121"/>
                  </a:moveTo>
                  <a:lnTo>
                    <a:pt x="21" y="110"/>
                  </a:lnTo>
                  <a:lnTo>
                    <a:pt x="21" y="131"/>
                  </a:lnTo>
                  <a:lnTo>
                    <a:pt x="0" y="121"/>
                  </a:lnTo>
                  <a:close/>
                </a:path>
              </a:pathLst>
            </a:custGeom>
            <a:solidFill>
              <a:srgbClr val="1F1A17"/>
            </a:solidFill>
            <a:ln w="9525">
              <a:noFill/>
              <a:round/>
              <a:headEnd/>
              <a:tailEnd/>
            </a:ln>
          </p:spPr>
          <p:txBody>
            <a:bodyPr/>
            <a:lstStyle/>
            <a:p>
              <a:endParaRPr lang="en-US"/>
            </a:p>
          </p:txBody>
        </p:sp>
        <p:sp>
          <p:nvSpPr>
            <p:cNvPr id="16539" name="Freeform 35"/>
            <p:cNvSpPr>
              <a:spLocks noEditPoints="1"/>
            </p:cNvSpPr>
            <p:nvPr/>
          </p:nvSpPr>
          <p:spPr bwMode="auto">
            <a:xfrm>
              <a:off x="882" y="2047"/>
              <a:ext cx="33" cy="95"/>
            </a:xfrm>
            <a:custGeom>
              <a:avLst/>
              <a:gdLst>
                <a:gd name="T0" fmla="*/ 460336 w 21"/>
                <a:gd name="T1" fmla="*/ 512224 h 59"/>
                <a:gd name="T2" fmla="*/ 263197 w 21"/>
                <a:gd name="T3" fmla="*/ 512224 h 59"/>
                <a:gd name="T4" fmla="*/ 263197 w 21"/>
                <a:gd name="T5" fmla="*/ 0 h 59"/>
                <a:gd name="T6" fmla="*/ 460336 w 21"/>
                <a:gd name="T7" fmla="*/ 0 h 59"/>
                <a:gd name="T8" fmla="*/ 460336 w 21"/>
                <a:gd name="T9" fmla="*/ 512224 h 59"/>
                <a:gd name="T10" fmla="*/ 460336 w 21"/>
                <a:gd name="T11" fmla="*/ 1328015 h 59"/>
                <a:gd name="T12" fmla="*/ 263197 w 21"/>
                <a:gd name="T13" fmla="*/ 1328015 h 59"/>
                <a:gd name="T14" fmla="*/ 263197 w 21"/>
                <a:gd name="T15" fmla="*/ 756049 h 59"/>
                <a:gd name="T16" fmla="*/ 460336 w 21"/>
                <a:gd name="T17" fmla="*/ 756049 h 59"/>
                <a:gd name="T18" fmla="*/ 460336 w 21"/>
                <a:gd name="T19" fmla="*/ 1328015 h 59"/>
                <a:gd name="T20" fmla="*/ 460336 w 21"/>
                <a:gd name="T21" fmla="*/ 2063684 h 59"/>
                <a:gd name="T22" fmla="*/ 263197 w 21"/>
                <a:gd name="T23" fmla="*/ 2063684 h 59"/>
                <a:gd name="T24" fmla="*/ 263197 w 21"/>
                <a:gd name="T25" fmla="*/ 1525207 h 59"/>
                <a:gd name="T26" fmla="*/ 460336 w 21"/>
                <a:gd name="T27" fmla="*/ 1525207 h 59"/>
                <a:gd name="T28" fmla="*/ 460336 w 21"/>
                <a:gd name="T29" fmla="*/ 2063684 h 59"/>
                <a:gd name="T30" fmla="*/ 327439 w 21"/>
                <a:gd name="T31" fmla="*/ 3376292 h 59"/>
                <a:gd name="T32" fmla="*/ 0 w 21"/>
                <a:gd name="T33" fmla="*/ 2165519 h 59"/>
                <a:gd name="T34" fmla="*/ 692703 w 21"/>
                <a:gd name="T35" fmla="*/ 2165519 h 59"/>
                <a:gd name="T36" fmla="*/ 327439 w 21"/>
                <a:gd name="T37" fmla="*/ 3376292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9"/>
                <a:gd name="T59" fmla="*/ 21 w 2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9">
                  <a:moveTo>
                    <a:pt x="14" y="9"/>
                  </a:moveTo>
                  <a:lnTo>
                    <a:pt x="8" y="9"/>
                  </a:lnTo>
                  <a:lnTo>
                    <a:pt x="8" y="0"/>
                  </a:lnTo>
                  <a:lnTo>
                    <a:pt x="14" y="0"/>
                  </a:lnTo>
                  <a:lnTo>
                    <a:pt x="14" y="9"/>
                  </a:lnTo>
                  <a:close/>
                  <a:moveTo>
                    <a:pt x="14" y="23"/>
                  </a:moveTo>
                  <a:lnTo>
                    <a:pt x="8" y="23"/>
                  </a:lnTo>
                  <a:lnTo>
                    <a:pt x="8" y="13"/>
                  </a:lnTo>
                  <a:lnTo>
                    <a:pt x="14" y="13"/>
                  </a:lnTo>
                  <a:lnTo>
                    <a:pt x="14" y="23"/>
                  </a:lnTo>
                  <a:close/>
                  <a:moveTo>
                    <a:pt x="14" y="36"/>
                  </a:moveTo>
                  <a:lnTo>
                    <a:pt x="8" y="36"/>
                  </a:lnTo>
                  <a:lnTo>
                    <a:pt x="8" y="27"/>
                  </a:lnTo>
                  <a:lnTo>
                    <a:pt x="14" y="27"/>
                  </a:lnTo>
                  <a:lnTo>
                    <a:pt x="14" y="36"/>
                  </a:lnTo>
                  <a:close/>
                  <a:moveTo>
                    <a:pt x="10" y="59"/>
                  </a:moveTo>
                  <a:lnTo>
                    <a:pt x="0" y="38"/>
                  </a:lnTo>
                  <a:lnTo>
                    <a:pt x="21" y="38"/>
                  </a:lnTo>
                  <a:lnTo>
                    <a:pt x="10" y="59"/>
                  </a:lnTo>
                  <a:close/>
                </a:path>
              </a:pathLst>
            </a:custGeom>
            <a:solidFill>
              <a:srgbClr val="1F1A17"/>
            </a:solidFill>
            <a:ln w="9525">
              <a:noFill/>
              <a:round/>
              <a:headEnd/>
              <a:tailEnd/>
            </a:ln>
          </p:spPr>
          <p:txBody>
            <a:bodyPr/>
            <a:lstStyle/>
            <a:p>
              <a:endParaRPr lang="en-US"/>
            </a:p>
          </p:txBody>
        </p:sp>
        <p:sp>
          <p:nvSpPr>
            <p:cNvPr id="16540" name="Freeform 36"/>
            <p:cNvSpPr>
              <a:spLocks/>
            </p:cNvSpPr>
            <p:nvPr/>
          </p:nvSpPr>
          <p:spPr bwMode="auto">
            <a:xfrm>
              <a:off x="375" y="1209"/>
              <a:ext cx="50" cy="51"/>
            </a:xfrm>
            <a:custGeom>
              <a:avLst/>
              <a:gdLst>
                <a:gd name="T0" fmla="*/ 417548 w 32"/>
                <a:gd name="T1" fmla="*/ 0 h 32"/>
                <a:gd name="T2" fmla="*/ 610119 w 32"/>
                <a:gd name="T3" fmla="*/ 57407 h 32"/>
                <a:gd name="T4" fmla="*/ 751084 w 32"/>
                <a:gd name="T5" fmla="*/ 232393 h 32"/>
                <a:gd name="T6" fmla="*/ 855739 w 32"/>
                <a:gd name="T7" fmla="*/ 391626 h 32"/>
                <a:gd name="T8" fmla="*/ 918858 w 32"/>
                <a:gd name="T9" fmla="*/ 770748 h 32"/>
                <a:gd name="T10" fmla="*/ 855739 w 32"/>
                <a:gd name="T11" fmla="*/ 1051172 h 32"/>
                <a:gd name="T12" fmla="*/ 751084 w 32"/>
                <a:gd name="T13" fmla="*/ 1283700 h 32"/>
                <a:gd name="T14" fmla="*/ 610119 w 32"/>
                <a:gd name="T15" fmla="*/ 1356863 h 32"/>
                <a:gd name="T16" fmla="*/ 417548 w 32"/>
                <a:gd name="T17" fmla="*/ 1444834 h 32"/>
                <a:gd name="T18" fmla="*/ 255672 w 32"/>
                <a:gd name="T19" fmla="*/ 1356863 h 32"/>
                <a:gd name="T20" fmla="*/ 94634 w 32"/>
                <a:gd name="T21" fmla="*/ 1283700 h 32"/>
                <a:gd name="T22" fmla="*/ 0 w 32"/>
                <a:gd name="T23" fmla="*/ 1051172 h 32"/>
                <a:gd name="T24" fmla="*/ 0 w 32"/>
                <a:gd name="T25" fmla="*/ 770748 h 32"/>
                <a:gd name="T26" fmla="*/ 0 w 32"/>
                <a:gd name="T27" fmla="*/ 391626 h 32"/>
                <a:gd name="T28" fmla="*/ 94634 w 32"/>
                <a:gd name="T29" fmla="*/ 232393 h 32"/>
                <a:gd name="T30" fmla="*/ 255672 w 32"/>
                <a:gd name="T31" fmla="*/ 57407 h 32"/>
                <a:gd name="T32" fmla="*/ 417548 w 32"/>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5" y="0"/>
                  </a:moveTo>
                  <a:lnTo>
                    <a:pt x="21" y="1"/>
                  </a:lnTo>
                  <a:lnTo>
                    <a:pt x="26" y="5"/>
                  </a:lnTo>
                  <a:lnTo>
                    <a:pt x="30" y="9"/>
                  </a:lnTo>
                  <a:lnTo>
                    <a:pt x="32" y="17"/>
                  </a:lnTo>
                  <a:lnTo>
                    <a:pt x="30" y="23"/>
                  </a:lnTo>
                  <a:lnTo>
                    <a:pt x="26" y="28"/>
                  </a:lnTo>
                  <a:lnTo>
                    <a:pt x="21" y="30"/>
                  </a:lnTo>
                  <a:lnTo>
                    <a:pt x="15" y="32"/>
                  </a:lnTo>
                  <a:lnTo>
                    <a:pt x="9" y="30"/>
                  </a:lnTo>
                  <a:lnTo>
                    <a:pt x="3" y="28"/>
                  </a:lnTo>
                  <a:lnTo>
                    <a:pt x="0" y="23"/>
                  </a:lnTo>
                  <a:lnTo>
                    <a:pt x="0" y="17"/>
                  </a:lnTo>
                  <a:lnTo>
                    <a:pt x="0" y="9"/>
                  </a:lnTo>
                  <a:lnTo>
                    <a:pt x="3" y="5"/>
                  </a:lnTo>
                  <a:lnTo>
                    <a:pt x="9" y="1"/>
                  </a:lnTo>
                  <a:lnTo>
                    <a:pt x="15" y="0"/>
                  </a:lnTo>
                  <a:close/>
                </a:path>
              </a:pathLst>
            </a:custGeom>
            <a:solidFill>
              <a:srgbClr val="131516"/>
            </a:solidFill>
            <a:ln w="9525">
              <a:noFill/>
              <a:round/>
              <a:headEnd/>
              <a:tailEnd/>
            </a:ln>
          </p:spPr>
          <p:txBody>
            <a:bodyPr/>
            <a:lstStyle/>
            <a:p>
              <a:endParaRPr lang="en-US"/>
            </a:p>
          </p:txBody>
        </p:sp>
        <p:sp>
          <p:nvSpPr>
            <p:cNvPr id="16541" name="Freeform 37"/>
            <p:cNvSpPr>
              <a:spLocks noEditPoints="1"/>
            </p:cNvSpPr>
            <p:nvPr/>
          </p:nvSpPr>
          <p:spPr bwMode="auto">
            <a:xfrm>
              <a:off x="369" y="1203"/>
              <a:ext cx="63" cy="64"/>
            </a:xfrm>
            <a:custGeom>
              <a:avLst/>
              <a:gdLst>
                <a:gd name="T0" fmla="*/ 1032203 w 40"/>
                <a:gd name="T1" fmla="*/ 1044752 h 40"/>
                <a:gd name="T2" fmla="*/ 1032203 w 40"/>
                <a:gd name="T3" fmla="*/ 929424 h 40"/>
                <a:gd name="T4" fmla="*/ 1032203 w 40"/>
                <a:gd name="T5" fmla="*/ 832320 h 40"/>
                <a:gd name="T6" fmla="*/ 965135 w 40"/>
                <a:gd name="T7" fmla="*/ 652970 h 40"/>
                <a:gd name="T8" fmla="*/ 945810 w 40"/>
                <a:gd name="T9" fmla="*/ 557056 h 40"/>
                <a:gd name="T10" fmla="*/ 797358 w 40"/>
                <a:gd name="T11" fmla="*/ 424214 h 40"/>
                <a:gd name="T12" fmla="*/ 723008 w 40"/>
                <a:gd name="T13" fmla="*/ 348160 h 40"/>
                <a:gd name="T14" fmla="*/ 655367 w 40"/>
                <a:gd name="T15" fmla="*/ 0 h 40"/>
                <a:gd name="T16" fmla="*/ 797358 w 40"/>
                <a:gd name="T17" fmla="*/ 0 h 40"/>
                <a:gd name="T18" fmla="*/ 945810 w 40"/>
                <a:gd name="T19" fmla="*/ 99635 h 40"/>
                <a:gd name="T20" fmla="*/ 1181261 w 40"/>
                <a:gd name="T21" fmla="*/ 255066 h 40"/>
                <a:gd name="T22" fmla="*/ 1304550 w 40"/>
                <a:gd name="T23" fmla="*/ 652970 h 40"/>
                <a:gd name="T24" fmla="*/ 1304550 w 40"/>
                <a:gd name="T25" fmla="*/ 832320 h 40"/>
                <a:gd name="T26" fmla="*/ 1378525 w 40"/>
                <a:gd name="T27" fmla="*/ 1044752 h 40"/>
                <a:gd name="T28" fmla="*/ 655367 w 40"/>
                <a:gd name="T29" fmla="*/ 1973486 h 40"/>
                <a:gd name="T30" fmla="*/ 655367 w 40"/>
                <a:gd name="T31" fmla="*/ 1588920 h 40"/>
                <a:gd name="T32" fmla="*/ 723008 w 40"/>
                <a:gd name="T33" fmla="*/ 1588920 h 40"/>
                <a:gd name="T34" fmla="*/ 847468 w 40"/>
                <a:gd name="T35" fmla="*/ 1588920 h 40"/>
                <a:gd name="T36" fmla="*/ 965135 w 40"/>
                <a:gd name="T37" fmla="*/ 1387192 h 40"/>
                <a:gd name="T38" fmla="*/ 1032203 w 40"/>
                <a:gd name="T39" fmla="*/ 1233429 h 40"/>
                <a:gd name="T40" fmla="*/ 1032203 w 40"/>
                <a:gd name="T41" fmla="*/ 1132078 h 40"/>
                <a:gd name="T42" fmla="*/ 1032203 w 40"/>
                <a:gd name="T43" fmla="*/ 1044752 h 40"/>
                <a:gd name="T44" fmla="*/ 1378525 w 40"/>
                <a:gd name="T45" fmla="*/ 1132078 h 40"/>
                <a:gd name="T46" fmla="*/ 1304550 w 40"/>
                <a:gd name="T47" fmla="*/ 1331712 h 40"/>
                <a:gd name="T48" fmla="*/ 1255839 w 40"/>
                <a:gd name="T49" fmla="*/ 1588920 h 40"/>
                <a:gd name="T50" fmla="*/ 1032203 w 40"/>
                <a:gd name="T51" fmla="*/ 1800581 h 40"/>
                <a:gd name="T52" fmla="*/ 847468 w 40"/>
                <a:gd name="T53" fmla="*/ 1973486 h 40"/>
                <a:gd name="T54" fmla="*/ 723008 w 40"/>
                <a:gd name="T55" fmla="*/ 1973486 h 40"/>
                <a:gd name="T56" fmla="*/ 655367 w 40"/>
                <a:gd name="T57" fmla="*/ 1973486 h 40"/>
                <a:gd name="T58" fmla="*/ 242082 w 40"/>
                <a:gd name="T59" fmla="*/ 1044752 h 40"/>
                <a:gd name="T60" fmla="*/ 242082 w 40"/>
                <a:gd name="T61" fmla="*/ 1044752 h 40"/>
                <a:gd name="T62" fmla="*/ 242082 w 40"/>
                <a:gd name="T63" fmla="*/ 1233429 h 40"/>
                <a:gd name="T64" fmla="*/ 309514 w 40"/>
                <a:gd name="T65" fmla="*/ 1331712 h 40"/>
                <a:gd name="T66" fmla="*/ 440409 w 40"/>
                <a:gd name="T67" fmla="*/ 1487078 h 40"/>
                <a:gd name="T68" fmla="*/ 525896 w 40"/>
                <a:gd name="T69" fmla="*/ 1588920 h 40"/>
                <a:gd name="T70" fmla="*/ 600514 w 40"/>
                <a:gd name="T71" fmla="*/ 1588920 h 40"/>
                <a:gd name="T72" fmla="*/ 655367 w 40"/>
                <a:gd name="T73" fmla="*/ 1973486 h 40"/>
                <a:gd name="T74" fmla="*/ 525896 w 40"/>
                <a:gd name="T75" fmla="*/ 1973486 h 40"/>
                <a:gd name="T76" fmla="*/ 381279 w 40"/>
                <a:gd name="T77" fmla="*/ 1897608 h 40"/>
                <a:gd name="T78" fmla="*/ 177540 w 40"/>
                <a:gd name="T79" fmla="*/ 1671603 h 40"/>
                <a:gd name="T80" fmla="*/ 71571 w 40"/>
                <a:gd name="T81" fmla="*/ 1387192 h 40"/>
                <a:gd name="T82" fmla="*/ 0 w 40"/>
                <a:gd name="T83" fmla="*/ 1233429 h 40"/>
                <a:gd name="T84" fmla="*/ 0 w 40"/>
                <a:gd name="T85" fmla="*/ 1044752 h 40"/>
                <a:gd name="T86" fmla="*/ 655367 w 40"/>
                <a:gd name="T87" fmla="*/ 0 h 40"/>
                <a:gd name="T88" fmla="*/ 655367 w 40"/>
                <a:gd name="T89" fmla="*/ 348160 h 40"/>
                <a:gd name="T90" fmla="*/ 600514 w 40"/>
                <a:gd name="T91" fmla="*/ 424214 h 40"/>
                <a:gd name="T92" fmla="*/ 525896 w 40"/>
                <a:gd name="T93" fmla="*/ 424214 h 40"/>
                <a:gd name="T94" fmla="*/ 381279 w 40"/>
                <a:gd name="T95" fmla="*/ 557056 h 40"/>
                <a:gd name="T96" fmla="*/ 242082 w 40"/>
                <a:gd name="T97" fmla="*/ 741253 h 40"/>
                <a:gd name="T98" fmla="*/ 242082 w 40"/>
                <a:gd name="T99" fmla="*/ 832320 h 40"/>
                <a:gd name="T100" fmla="*/ 242082 w 40"/>
                <a:gd name="T101" fmla="*/ 1044752 h 40"/>
                <a:gd name="T102" fmla="*/ 0 w 40"/>
                <a:gd name="T103" fmla="*/ 929424 h 40"/>
                <a:gd name="T104" fmla="*/ 0 w 40"/>
                <a:gd name="T105" fmla="*/ 741253 h 40"/>
                <a:gd name="T106" fmla="*/ 71571 w 40"/>
                <a:gd name="T107" fmla="*/ 424214 h 40"/>
                <a:gd name="T108" fmla="*/ 242082 w 40"/>
                <a:gd name="T109" fmla="*/ 197354 h 40"/>
                <a:gd name="T110" fmla="*/ 440409 w 40"/>
                <a:gd name="T111" fmla="*/ 99635 h 40"/>
                <a:gd name="T112" fmla="*/ 600514 w 40"/>
                <a:gd name="T113" fmla="*/ 0 h 40"/>
                <a:gd name="T114" fmla="*/ 655367 w 40"/>
                <a:gd name="T115" fmla="*/ 0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0"/>
                <a:gd name="T176" fmla="*/ 40 w 40"/>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0">
                  <a:moveTo>
                    <a:pt x="40" y="21"/>
                  </a:moveTo>
                  <a:lnTo>
                    <a:pt x="30" y="21"/>
                  </a:lnTo>
                  <a:lnTo>
                    <a:pt x="30" y="19"/>
                  </a:lnTo>
                  <a:lnTo>
                    <a:pt x="30" y="17"/>
                  </a:lnTo>
                  <a:lnTo>
                    <a:pt x="30" y="15"/>
                  </a:lnTo>
                  <a:lnTo>
                    <a:pt x="28" y="13"/>
                  </a:lnTo>
                  <a:lnTo>
                    <a:pt x="28" y="11"/>
                  </a:lnTo>
                  <a:lnTo>
                    <a:pt x="27" y="11"/>
                  </a:lnTo>
                  <a:lnTo>
                    <a:pt x="25" y="9"/>
                  </a:lnTo>
                  <a:lnTo>
                    <a:pt x="23" y="9"/>
                  </a:lnTo>
                  <a:lnTo>
                    <a:pt x="21" y="9"/>
                  </a:lnTo>
                  <a:lnTo>
                    <a:pt x="21" y="7"/>
                  </a:lnTo>
                  <a:lnTo>
                    <a:pt x="19" y="7"/>
                  </a:lnTo>
                  <a:lnTo>
                    <a:pt x="19" y="0"/>
                  </a:lnTo>
                  <a:lnTo>
                    <a:pt x="21" y="0"/>
                  </a:lnTo>
                  <a:lnTo>
                    <a:pt x="23" y="0"/>
                  </a:lnTo>
                  <a:lnTo>
                    <a:pt x="25" y="2"/>
                  </a:lnTo>
                  <a:lnTo>
                    <a:pt x="27" y="2"/>
                  </a:lnTo>
                  <a:lnTo>
                    <a:pt x="30" y="4"/>
                  </a:lnTo>
                  <a:lnTo>
                    <a:pt x="34" y="5"/>
                  </a:lnTo>
                  <a:lnTo>
                    <a:pt x="36" y="9"/>
                  </a:lnTo>
                  <a:lnTo>
                    <a:pt x="38" y="13"/>
                  </a:lnTo>
                  <a:lnTo>
                    <a:pt x="38" y="15"/>
                  </a:lnTo>
                  <a:lnTo>
                    <a:pt x="38" y="17"/>
                  </a:lnTo>
                  <a:lnTo>
                    <a:pt x="40" y="19"/>
                  </a:lnTo>
                  <a:lnTo>
                    <a:pt x="40" y="21"/>
                  </a:lnTo>
                  <a:close/>
                  <a:moveTo>
                    <a:pt x="19" y="40"/>
                  </a:moveTo>
                  <a:lnTo>
                    <a:pt x="19" y="32"/>
                  </a:lnTo>
                  <a:lnTo>
                    <a:pt x="21" y="32"/>
                  </a:lnTo>
                  <a:lnTo>
                    <a:pt x="23" y="32"/>
                  </a:lnTo>
                  <a:lnTo>
                    <a:pt x="25" y="32"/>
                  </a:lnTo>
                  <a:lnTo>
                    <a:pt x="27" y="30"/>
                  </a:lnTo>
                  <a:lnTo>
                    <a:pt x="28" y="28"/>
                  </a:lnTo>
                  <a:lnTo>
                    <a:pt x="28" y="27"/>
                  </a:lnTo>
                  <a:lnTo>
                    <a:pt x="30" y="25"/>
                  </a:lnTo>
                  <a:lnTo>
                    <a:pt x="30" y="23"/>
                  </a:lnTo>
                  <a:lnTo>
                    <a:pt x="30" y="21"/>
                  </a:lnTo>
                  <a:lnTo>
                    <a:pt x="40" y="21"/>
                  </a:lnTo>
                  <a:lnTo>
                    <a:pt x="40" y="23"/>
                  </a:lnTo>
                  <a:lnTo>
                    <a:pt x="38" y="25"/>
                  </a:lnTo>
                  <a:lnTo>
                    <a:pt x="38" y="27"/>
                  </a:lnTo>
                  <a:lnTo>
                    <a:pt x="38" y="28"/>
                  </a:lnTo>
                  <a:lnTo>
                    <a:pt x="36" y="32"/>
                  </a:lnTo>
                  <a:lnTo>
                    <a:pt x="34" y="34"/>
                  </a:lnTo>
                  <a:lnTo>
                    <a:pt x="30" y="36"/>
                  </a:lnTo>
                  <a:lnTo>
                    <a:pt x="27" y="38"/>
                  </a:lnTo>
                  <a:lnTo>
                    <a:pt x="25" y="40"/>
                  </a:lnTo>
                  <a:lnTo>
                    <a:pt x="23" y="40"/>
                  </a:lnTo>
                  <a:lnTo>
                    <a:pt x="21" y="40"/>
                  </a:lnTo>
                  <a:lnTo>
                    <a:pt x="19" y="40"/>
                  </a:lnTo>
                  <a:close/>
                  <a:moveTo>
                    <a:pt x="0" y="21"/>
                  </a:moveTo>
                  <a:lnTo>
                    <a:pt x="7" y="21"/>
                  </a:lnTo>
                  <a:lnTo>
                    <a:pt x="7" y="23"/>
                  </a:lnTo>
                  <a:lnTo>
                    <a:pt x="7" y="25"/>
                  </a:lnTo>
                  <a:lnTo>
                    <a:pt x="9" y="27"/>
                  </a:lnTo>
                  <a:lnTo>
                    <a:pt x="11" y="28"/>
                  </a:lnTo>
                  <a:lnTo>
                    <a:pt x="13" y="30"/>
                  </a:lnTo>
                  <a:lnTo>
                    <a:pt x="15" y="32"/>
                  </a:lnTo>
                  <a:lnTo>
                    <a:pt x="17" y="32"/>
                  </a:lnTo>
                  <a:lnTo>
                    <a:pt x="19" y="32"/>
                  </a:lnTo>
                  <a:lnTo>
                    <a:pt x="19" y="40"/>
                  </a:lnTo>
                  <a:lnTo>
                    <a:pt x="17" y="40"/>
                  </a:lnTo>
                  <a:lnTo>
                    <a:pt x="15" y="40"/>
                  </a:lnTo>
                  <a:lnTo>
                    <a:pt x="13" y="40"/>
                  </a:lnTo>
                  <a:lnTo>
                    <a:pt x="11" y="38"/>
                  </a:lnTo>
                  <a:lnTo>
                    <a:pt x="7" y="36"/>
                  </a:lnTo>
                  <a:lnTo>
                    <a:pt x="5" y="34"/>
                  </a:lnTo>
                  <a:lnTo>
                    <a:pt x="2" y="32"/>
                  </a:lnTo>
                  <a:lnTo>
                    <a:pt x="2" y="28"/>
                  </a:lnTo>
                  <a:lnTo>
                    <a:pt x="0" y="27"/>
                  </a:lnTo>
                  <a:lnTo>
                    <a:pt x="0" y="25"/>
                  </a:lnTo>
                  <a:lnTo>
                    <a:pt x="0" y="23"/>
                  </a:lnTo>
                  <a:lnTo>
                    <a:pt x="0" y="21"/>
                  </a:lnTo>
                  <a:close/>
                  <a:moveTo>
                    <a:pt x="19" y="0"/>
                  </a:moveTo>
                  <a:lnTo>
                    <a:pt x="19" y="7"/>
                  </a:lnTo>
                  <a:lnTo>
                    <a:pt x="17" y="7"/>
                  </a:lnTo>
                  <a:lnTo>
                    <a:pt x="17" y="9"/>
                  </a:lnTo>
                  <a:lnTo>
                    <a:pt x="15" y="9"/>
                  </a:lnTo>
                  <a:lnTo>
                    <a:pt x="13" y="11"/>
                  </a:lnTo>
                  <a:lnTo>
                    <a:pt x="11" y="11"/>
                  </a:lnTo>
                  <a:lnTo>
                    <a:pt x="9" y="13"/>
                  </a:lnTo>
                  <a:lnTo>
                    <a:pt x="7" y="15"/>
                  </a:lnTo>
                  <a:lnTo>
                    <a:pt x="7" y="17"/>
                  </a:lnTo>
                  <a:lnTo>
                    <a:pt x="7" y="19"/>
                  </a:lnTo>
                  <a:lnTo>
                    <a:pt x="7" y="21"/>
                  </a:lnTo>
                  <a:lnTo>
                    <a:pt x="0" y="21"/>
                  </a:lnTo>
                  <a:lnTo>
                    <a:pt x="0" y="19"/>
                  </a:lnTo>
                  <a:lnTo>
                    <a:pt x="0" y="17"/>
                  </a:lnTo>
                  <a:lnTo>
                    <a:pt x="0" y="15"/>
                  </a:lnTo>
                  <a:lnTo>
                    <a:pt x="2" y="13"/>
                  </a:lnTo>
                  <a:lnTo>
                    <a:pt x="2" y="9"/>
                  </a:lnTo>
                  <a:lnTo>
                    <a:pt x="5" y="5"/>
                  </a:lnTo>
                  <a:lnTo>
                    <a:pt x="7" y="4"/>
                  </a:lnTo>
                  <a:lnTo>
                    <a:pt x="11" y="2"/>
                  </a:lnTo>
                  <a:lnTo>
                    <a:pt x="13" y="2"/>
                  </a:lnTo>
                  <a:lnTo>
                    <a:pt x="15" y="0"/>
                  </a:lnTo>
                  <a:lnTo>
                    <a:pt x="17" y="0"/>
                  </a:lnTo>
                  <a:lnTo>
                    <a:pt x="19" y="0"/>
                  </a:lnTo>
                  <a:close/>
                </a:path>
              </a:pathLst>
            </a:custGeom>
            <a:solidFill>
              <a:srgbClr val="1F1A17"/>
            </a:solidFill>
            <a:ln w="9525">
              <a:noFill/>
              <a:round/>
              <a:headEnd/>
              <a:tailEnd/>
            </a:ln>
          </p:spPr>
          <p:txBody>
            <a:bodyPr/>
            <a:lstStyle/>
            <a:p>
              <a:endParaRPr lang="en-US"/>
            </a:p>
          </p:txBody>
        </p:sp>
        <p:sp>
          <p:nvSpPr>
            <p:cNvPr id="16542" name="Freeform 38"/>
            <p:cNvSpPr>
              <a:spLocks noEditPoints="1"/>
            </p:cNvSpPr>
            <p:nvPr/>
          </p:nvSpPr>
          <p:spPr bwMode="auto">
            <a:xfrm>
              <a:off x="336" y="2808"/>
              <a:ext cx="119" cy="120"/>
            </a:xfrm>
            <a:custGeom>
              <a:avLst/>
              <a:gdLst>
                <a:gd name="T0" fmla="*/ 2012769 w 76"/>
                <a:gd name="T1" fmla="*/ 1671603 h 75"/>
                <a:gd name="T2" fmla="*/ 1968423 w 76"/>
                <a:gd name="T3" fmla="*/ 1233429 h 75"/>
                <a:gd name="T4" fmla="*/ 1843265 w 76"/>
                <a:gd name="T5" fmla="*/ 832320 h 75"/>
                <a:gd name="T6" fmla="*/ 1654687 w 76"/>
                <a:gd name="T7" fmla="*/ 557056 h 75"/>
                <a:gd name="T8" fmla="*/ 1390706 w 76"/>
                <a:gd name="T9" fmla="*/ 348160 h 75"/>
                <a:gd name="T10" fmla="*/ 1152731 w 76"/>
                <a:gd name="T11" fmla="*/ 348160 h 75"/>
                <a:gd name="T12" fmla="*/ 1390706 w 76"/>
                <a:gd name="T13" fmla="*/ 0 h 75"/>
                <a:gd name="T14" fmla="*/ 1654687 w 76"/>
                <a:gd name="T15" fmla="*/ 197354 h 75"/>
                <a:gd name="T16" fmla="*/ 1968423 w 76"/>
                <a:gd name="T17" fmla="*/ 424214 h 75"/>
                <a:gd name="T18" fmla="*/ 2134169 w 76"/>
                <a:gd name="T19" fmla="*/ 929424 h 75"/>
                <a:gd name="T20" fmla="*/ 2233436 w 76"/>
                <a:gd name="T21" fmla="*/ 1426064 h 75"/>
                <a:gd name="T22" fmla="*/ 1152731 w 76"/>
                <a:gd name="T23" fmla="*/ 3713718 h 75"/>
                <a:gd name="T24" fmla="*/ 1328863 w 76"/>
                <a:gd name="T25" fmla="*/ 3311044 h 75"/>
                <a:gd name="T26" fmla="*/ 1538704 w 76"/>
                <a:gd name="T27" fmla="*/ 3124668 h 75"/>
                <a:gd name="T28" fmla="*/ 1763362 w 76"/>
                <a:gd name="T29" fmla="*/ 2898120 h 75"/>
                <a:gd name="T30" fmla="*/ 1968423 w 76"/>
                <a:gd name="T31" fmla="*/ 2578774 h 75"/>
                <a:gd name="T32" fmla="*/ 2012769 w 76"/>
                <a:gd name="T33" fmla="*/ 2164072 h 75"/>
                <a:gd name="T34" fmla="*/ 2285721 w 76"/>
                <a:gd name="T35" fmla="*/ 1800581 h 75"/>
                <a:gd name="T36" fmla="*/ 2233436 w 76"/>
                <a:gd name="T37" fmla="*/ 2379325 h 75"/>
                <a:gd name="T38" fmla="*/ 2080720 w 76"/>
                <a:gd name="T39" fmla="*/ 2898120 h 75"/>
                <a:gd name="T40" fmla="*/ 1843265 w 76"/>
                <a:gd name="T41" fmla="*/ 3311044 h 75"/>
                <a:gd name="T42" fmla="*/ 1596292 w 76"/>
                <a:gd name="T43" fmla="*/ 3612330 h 75"/>
                <a:gd name="T44" fmla="*/ 1263943 w 76"/>
                <a:gd name="T45" fmla="*/ 3713718 h 75"/>
                <a:gd name="T46" fmla="*/ 210278 w 76"/>
                <a:gd name="T47" fmla="*/ 1800581 h 75"/>
                <a:gd name="T48" fmla="*/ 265570 w 76"/>
                <a:gd name="T49" fmla="*/ 2281702 h 75"/>
                <a:gd name="T50" fmla="*/ 385878 w 76"/>
                <a:gd name="T51" fmla="*/ 2635947 h 75"/>
                <a:gd name="T52" fmla="*/ 581800 w 76"/>
                <a:gd name="T53" fmla="*/ 3036172 h 75"/>
                <a:gd name="T54" fmla="*/ 786862 w 76"/>
                <a:gd name="T55" fmla="*/ 3220868 h 75"/>
                <a:gd name="T56" fmla="*/ 1019481 w 76"/>
                <a:gd name="T57" fmla="*/ 3311044 h 75"/>
                <a:gd name="T58" fmla="*/ 1019481 w 76"/>
                <a:gd name="T59" fmla="*/ 3713718 h 75"/>
                <a:gd name="T60" fmla="*/ 690001 w 76"/>
                <a:gd name="T61" fmla="*/ 3612330 h 75"/>
                <a:gd name="T62" fmla="*/ 385878 w 76"/>
                <a:gd name="T63" fmla="*/ 3311044 h 75"/>
                <a:gd name="T64" fmla="*/ 157392 w 76"/>
                <a:gd name="T65" fmla="*/ 2898120 h 75"/>
                <a:gd name="T66" fmla="*/ 41000 w 76"/>
                <a:gd name="T67" fmla="*/ 2379325 h 75"/>
                <a:gd name="T68" fmla="*/ 0 w 76"/>
                <a:gd name="T69" fmla="*/ 1800581 h 75"/>
                <a:gd name="T70" fmla="*/ 1019481 w 76"/>
                <a:gd name="T71" fmla="*/ 348160 h 75"/>
                <a:gd name="T72" fmla="*/ 786862 w 76"/>
                <a:gd name="T73" fmla="*/ 424214 h 75"/>
                <a:gd name="T74" fmla="*/ 581800 w 76"/>
                <a:gd name="T75" fmla="*/ 652970 h 75"/>
                <a:gd name="T76" fmla="*/ 385878 w 76"/>
                <a:gd name="T77" fmla="*/ 1044752 h 75"/>
                <a:gd name="T78" fmla="*/ 265570 w 76"/>
                <a:gd name="T79" fmla="*/ 1426064 h 75"/>
                <a:gd name="T80" fmla="*/ 210278 w 76"/>
                <a:gd name="T81" fmla="*/ 1800581 h 75"/>
                <a:gd name="T82" fmla="*/ 0 w 76"/>
                <a:gd name="T83" fmla="*/ 1426064 h 75"/>
                <a:gd name="T84" fmla="*/ 100519 w 76"/>
                <a:gd name="T85" fmla="*/ 929424 h 75"/>
                <a:gd name="T86" fmla="*/ 329251 w 76"/>
                <a:gd name="T87" fmla="*/ 424214 h 75"/>
                <a:gd name="T88" fmla="*/ 581800 w 76"/>
                <a:gd name="T89" fmla="*/ 197354 h 75"/>
                <a:gd name="T90" fmla="*/ 910976 w 76"/>
                <a:gd name="T91" fmla="*/ 0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75"/>
                <a:gd name="T140" fmla="*/ 76 w 76"/>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75">
                  <a:moveTo>
                    <a:pt x="76" y="36"/>
                  </a:moveTo>
                  <a:lnTo>
                    <a:pt x="67" y="36"/>
                  </a:lnTo>
                  <a:lnTo>
                    <a:pt x="67" y="34"/>
                  </a:lnTo>
                  <a:lnTo>
                    <a:pt x="67" y="30"/>
                  </a:lnTo>
                  <a:lnTo>
                    <a:pt x="67" y="29"/>
                  </a:lnTo>
                  <a:lnTo>
                    <a:pt x="65" y="25"/>
                  </a:lnTo>
                  <a:lnTo>
                    <a:pt x="65" y="23"/>
                  </a:lnTo>
                  <a:lnTo>
                    <a:pt x="63" y="21"/>
                  </a:lnTo>
                  <a:lnTo>
                    <a:pt x="61" y="17"/>
                  </a:lnTo>
                  <a:lnTo>
                    <a:pt x="59" y="15"/>
                  </a:lnTo>
                  <a:lnTo>
                    <a:pt x="57" y="13"/>
                  </a:lnTo>
                  <a:lnTo>
                    <a:pt x="55" y="11"/>
                  </a:lnTo>
                  <a:lnTo>
                    <a:pt x="51" y="11"/>
                  </a:lnTo>
                  <a:lnTo>
                    <a:pt x="49" y="9"/>
                  </a:lnTo>
                  <a:lnTo>
                    <a:pt x="46" y="7"/>
                  </a:lnTo>
                  <a:lnTo>
                    <a:pt x="44" y="7"/>
                  </a:lnTo>
                  <a:lnTo>
                    <a:pt x="40" y="7"/>
                  </a:lnTo>
                  <a:lnTo>
                    <a:pt x="38" y="7"/>
                  </a:lnTo>
                  <a:lnTo>
                    <a:pt x="38" y="0"/>
                  </a:lnTo>
                  <a:lnTo>
                    <a:pt x="42" y="0"/>
                  </a:lnTo>
                  <a:lnTo>
                    <a:pt x="46" y="0"/>
                  </a:lnTo>
                  <a:lnTo>
                    <a:pt x="49" y="0"/>
                  </a:lnTo>
                  <a:lnTo>
                    <a:pt x="53" y="2"/>
                  </a:lnTo>
                  <a:lnTo>
                    <a:pt x="55" y="4"/>
                  </a:lnTo>
                  <a:lnTo>
                    <a:pt x="59" y="5"/>
                  </a:lnTo>
                  <a:lnTo>
                    <a:pt x="61" y="7"/>
                  </a:lnTo>
                  <a:lnTo>
                    <a:pt x="65" y="9"/>
                  </a:lnTo>
                  <a:lnTo>
                    <a:pt x="67" y="13"/>
                  </a:lnTo>
                  <a:lnTo>
                    <a:pt x="69" y="15"/>
                  </a:lnTo>
                  <a:lnTo>
                    <a:pt x="71" y="19"/>
                  </a:lnTo>
                  <a:lnTo>
                    <a:pt x="73" y="23"/>
                  </a:lnTo>
                  <a:lnTo>
                    <a:pt x="74" y="27"/>
                  </a:lnTo>
                  <a:lnTo>
                    <a:pt x="74" y="29"/>
                  </a:lnTo>
                  <a:lnTo>
                    <a:pt x="76" y="32"/>
                  </a:lnTo>
                  <a:lnTo>
                    <a:pt x="76" y="36"/>
                  </a:lnTo>
                  <a:close/>
                  <a:moveTo>
                    <a:pt x="38" y="75"/>
                  </a:moveTo>
                  <a:lnTo>
                    <a:pt x="38" y="67"/>
                  </a:lnTo>
                  <a:lnTo>
                    <a:pt x="40" y="67"/>
                  </a:lnTo>
                  <a:lnTo>
                    <a:pt x="44" y="67"/>
                  </a:lnTo>
                  <a:lnTo>
                    <a:pt x="46" y="65"/>
                  </a:lnTo>
                  <a:lnTo>
                    <a:pt x="49" y="65"/>
                  </a:lnTo>
                  <a:lnTo>
                    <a:pt x="51" y="63"/>
                  </a:lnTo>
                  <a:lnTo>
                    <a:pt x="55" y="61"/>
                  </a:lnTo>
                  <a:lnTo>
                    <a:pt x="57" y="61"/>
                  </a:lnTo>
                  <a:lnTo>
                    <a:pt x="59" y="59"/>
                  </a:lnTo>
                  <a:lnTo>
                    <a:pt x="61" y="55"/>
                  </a:lnTo>
                  <a:lnTo>
                    <a:pt x="63" y="53"/>
                  </a:lnTo>
                  <a:lnTo>
                    <a:pt x="65" y="52"/>
                  </a:lnTo>
                  <a:lnTo>
                    <a:pt x="65" y="50"/>
                  </a:lnTo>
                  <a:lnTo>
                    <a:pt x="67" y="46"/>
                  </a:lnTo>
                  <a:lnTo>
                    <a:pt x="67" y="44"/>
                  </a:lnTo>
                  <a:lnTo>
                    <a:pt x="67" y="40"/>
                  </a:lnTo>
                  <a:lnTo>
                    <a:pt x="67" y="36"/>
                  </a:lnTo>
                  <a:lnTo>
                    <a:pt x="76" y="36"/>
                  </a:lnTo>
                  <a:lnTo>
                    <a:pt x="76" y="40"/>
                  </a:lnTo>
                  <a:lnTo>
                    <a:pt x="74" y="44"/>
                  </a:lnTo>
                  <a:lnTo>
                    <a:pt x="74" y="48"/>
                  </a:lnTo>
                  <a:lnTo>
                    <a:pt x="73" y="52"/>
                  </a:lnTo>
                  <a:lnTo>
                    <a:pt x="71" y="55"/>
                  </a:lnTo>
                  <a:lnTo>
                    <a:pt x="69" y="59"/>
                  </a:lnTo>
                  <a:lnTo>
                    <a:pt x="67" y="61"/>
                  </a:lnTo>
                  <a:lnTo>
                    <a:pt x="65" y="63"/>
                  </a:lnTo>
                  <a:lnTo>
                    <a:pt x="61" y="67"/>
                  </a:lnTo>
                  <a:lnTo>
                    <a:pt x="59" y="69"/>
                  </a:lnTo>
                  <a:lnTo>
                    <a:pt x="55" y="71"/>
                  </a:lnTo>
                  <a:lnTo>
                    <a:pt x="53" y="73"/>
                  </a:lnTo>
                  <a:lnTo>
                    <a:pt x="49" y="73"/>
                  </a:lnTo>
                  <a:lnTo>
                    <a:pt x="46" y="75"/>
                  </a:lnTo>
                  <a:lnTo>
                    <a:pt x="42" y="75"/>
                  </a:lnTo>
                  <a:lnTo>
                    <a:pt x="38" y="75"/>
                  </a:lnTo>
                  <a:close/>
                  <a:moveTo>
                    <a:pt x="0" y="36"/>
                  </a:moveTo>
                  <a:lnTo>
                    <a:pt x="7" y="36"/>
                  </a:lnTo>
                  <a:lnTo>
                    <a:pt x="7" y="40"/>
                  </a:lnTo>
                  <a:lnTo>
                    <a:pt x="7" y="44"/>
                  </a:lnTo>
                  <a:lnTo>
                    <a:pt x="9" y="46"/>
                  </a:lnTo>
                  <a:lnTo>
                    <a:pt x="9" y="50"/>
                  </a:lnTo>
                  <a:lnTo>
                    <a:pt x="11" y="52"/>
                  </a:lnTo>
                  <a:lnTo>
                    <a:pt x="13" y="53"/>
                  </a:lnTo>
                  <a:lnTo>
                    <a:pt x="15" y="55"/>
                  </a:lnTo>
                  <a:lnTo>
                    <a:pt x="17" y="59"/>
                  </a:lnTo>
                  <a:lnTo>
                    <a:pt x="19" y="61"/>
                  </a:lnTo>
                  <a:lnTo>
                    <a:pt x="21" y="61"/>
                  </a:lnTo>
                  <a:lnTo>
                    <a:pt x="23" y="63"/>
                  </a:lnTo>
                  <a:lnTo>
                    <a:pt x="26" y="65"/>
                  </a:lnTo>
                  <a:lnTo>
                    <a:pt x="28" y="65"/>
                  </a:lnTo>
                  <a:lnTo>
                    <a:pt x="32" y="67"/>
                  </a:lnTo>
                  <a:lnTo>
                    <a:pt x="34" y="67"/>
                  </a:lnTo>
                  <a:lnTo>
                    <a:pt x="38" y="67"/>
                  </a:lnTo>
                  <a:lnTo>
                    <a:pt x="38" y="75"/>
                  </a:lnTo>
                  <a:lnTo>
                    <a:pt x="34" y="75"/>
                  </a:lnTo>
                  <a:lnTo>
                    <a:pt x="30" y="75"/>
                  </a:lnTo>
                  <a:lnTo>
                    <a:pt x="26" y="73"/>
                  </a:lnTo>
                  <a:lnTo>
                    <a:pt x="23" y="73"/>
                  </a:lnTo>
                  <a:lnTo>
                    <a:pt x="19" y="71"/>
                  </a:lnTo>
                  <a:lnTo>
                    <a:pt x="17" y="69"/>
                  </a:lnTo>
                  <a:lnTo>
                    <a:pt x="13" y="67"/>
                  </a:lnTo>
                  <a:lnTo>
                    <a:pt x="11" y="63"/>
                  </a:lnTo>
                  <a:lnTo>
                    <a:pt x="7" y="61"/>
                  </a:lnTo>
                  <a:lnTo>
                    <a:pt x="5" y="59"/>
                  </a:lnTo>
                  <a:lnTo>
                    <a:pt x="3" y="55"/>
                  </a:lnTo>
                  <a:lnTo>
                    <a:pt x="1" y="52"/>
                  </a:lnTo>
                  <a:lnTo>
                    <a:pt x="1" y="48"/>
                  </a:lnTo>
                  <a:lnTo>
                    <a:pt x="0" y="44"/>
                  </a:lnTo>
                  <a:lnTo>
                    <a:pt x="0" y="40"/>
                  </a:lnTo>
                  <a:lnTo>
                    <a:pt x="0" y="36"/>
                  </a:lnTo>
                  <a:close/>
                  <a:moveTo>
                    <a:pt x="38" y="0"/>
                  </a:moveTo>
                  <a:lnTo>
                    <a:pt x="38" y="7"/>
                  </a:lnTo>
                  <a:lnTo>
                    <a:pt x="34" y="7"/>
                  </a:lnTo>
                  <a:lnTo>
                    <a:pt x="32" y="7"/>
                  </a:lnTo>
                  <a:lnTo>
                    <a:pt x="28" y="7"/>
                  </a:lnTo>
                  <a:lnTo>
                    <a:pt x="26" y="9"/>
                  </a:lnTo>
                  <a:lnTo>
                    <a:pt x="23" y="11"/>
                  </a:lnTo>
                  <a:lnTo>
                    <a:pt x="21" y="11"/>
                  </a:lnTo>
                  <a:lnTo>
                    <a:pt x="19" y="13"/>
                  </a:lnTo>
                  <a:lnTo>
                    <a:pt x="17" y="15"/>
                  </a:lnTo>
                  <a:lnTo>
                    <a:pt x="15" y="17"/>
                  </a:lnTo>
                  <a:lnTo>
                    <a:pt x="13" y="21"/>
                  </a:lnTo>
                  <a:lnTo>
                    <a:pt x="11" y="23"/>
                  </a:lnTo>
                  <a:lnTo>
                    <a:pt x="9" y="25"/>
                  </a:lnTo>
                  <a:lnTo>
                    <a:pt x="9" y="29"/>
                  </a:lnTo>
                  <a:lnTo>
                    <a:pt x="7" y="30"/>
                  </a:lnTo>
                  <a:lnTo>
                    <a:pt x="7" y="34"/>
                  </a:lnTo>
                  <a:lnTo>
                    <a:pt x="7" y="36"/>
                  </a:lnTo>
                  <a:lnTo>
                    <a:pt x="0" y="36"/>
                  </a:lnTo>
                  <a:lnTo>
                    <a:pt x="0" y="32"/>
                  </a:lnTo>
                  <a:lnTo>
                    <a:pt x="0" y="29"/>
                  </a:lnTo>
                  <a:lnTo>
                    <a:pt x="1" y="27"/>
                  </a:lnTo>
                  <a:lnTo>
                    <a:pt x="1" y="23"/>
                  </a:lnTo>
                  <a:lnTo>
                    <a:pt x="3" y="19"/>
                  </a:lnTo>
                  <a:lnTo>
                    <a:pt x="5" y="15"/>
                  </a:lnTo>
                  <a:lnTo>
                    <a:pt x="7" y="13"/>
                  </a:lnTo>
                  <a:lnTo>
                    <a:pt x="11" y="9"/>
                  </a:lnTo>
                  <a:lnTo>
                    <a:pt x="13" y="7"/>
                  </a:lnTo>
                  <a:lnTo>
                    <a:pt x="17" y="5"/>
                  </a:lnTo>
                  <a:lnTo>
                    <a:pt x="19" y="4"/>
                  </a:lnTo>
                  <a:lnTo>
                    <a:pt x="23" y="2"/>
                  </a:lnTo>
                  <a:lnTo>
                    <a:pt x="26" y="0"/>
                  </a:lnTo>
                  <a:lnTo>
                    <a:pt x="30" y="0"/>
                  </a:lnTo>
                  <a:lnTo>
                    <a:pt x="34" y="0"/>
                  </a:lnTo>
                  <a:lnTo>
                    <a:pt x="38" y="0"/>
                  </a:lnTo>
                  <a:close/>
                </a:path>
              </a:pathLst>
            </a:custGeom>
            <a:solidFill>
              <a:srgbClr val="1F1A17"/>
            </a:solidFill>
            <a:ln w="9525">
              <a:noFill/>
              <a:round/>
              <a:headEnd/>
              <a:tailEnd/>
            </a:ln>
          </p:spPr>
          <p:txBody>
            <a:bodyPr/>
            <a:lstStyle/>
            <a:p>
              <a:endParaRPr lang="en-US"/>
            </a:p>
          </p:txBody>
        </p:sp>
        <p:sp>
          <p:nvSpPr>
            <p:cNvPr id="16543" name="Freeform 39"/>
            <p:cNvSpPr>
              <a:spLocks/>
            </p:cNvSpPr>
            <p:nvPr/>
          </p:nvSpPr>
          <p:spPr bwMode="auto">
            <a:xfrm>
              <a:off x="369" y="2842"/>
              <a:ext cx="50" cy="51"/>
            </a:xfrm>
            <a:custGeom>
              <a:avLst/>
              <a:gdLst>
                <a:gd name="T0" fmla="*/ 497269 w 32"/>
                <a:gd name="T1" fmla="*/ 0 h 32"/>
                <a:gd name="T2" fmla="*/ 652419 w 32"/>
                <a:gd name="T3" fmla="*/ 91492 h 32"/>
                <a:gd name="T4" fmla="*/ 812478 w 32"/>
                <a:gd name="T5" fmla="*/ 180785 h 32"/>
                <a:gd name="T6" fmla="*/ 855739 w 32"/>
                <a:gd name="T7" fmla="*/ 391626 h 32"/>
                <a:gd name="T8" fmla="*/ 918858 w 32"/>
                <a:gd name="T9" fmla="*/ 682570 h 32"/>
                <a:gd name="T10" fmla="*/ 855739 w 32"/>
                <a:gd name="T11" fmla="*/ 1051172 h 32"/>
                <a:gd name="T12" fmla="*/ 812478 w 32"/>
                <a:gd name="T13" fmla="*/ 1228379 h 32"/>
                <a:gd name="T14" fmla="*/ 652419 w 32"/>
                <a:gd name="T15" fmla="*/ 1391402 h 32"/>
                <a:gd name="T16" fmla="*/ 497269 w 32"/>
                <a:gd name="T17" fmla="*/ 1444834 h 32"/>
                <a:gd name="T18" fmla="*/ 318252 w 32"/>
                <a:gd name="T19" fmla="*/ 1391402 h 32"/>
                <a:gd name="T20" fmla="*/ 147866 w 32"/>
                <a:gd name="T21" fmla="*/ 1228379 h 32"/>
                <a:gd name="T22" fmla="*/ 60566 w 32"/>
                <a:gd name="T23" fmla="*/ 1051172 h 32"/>
                <a:gd name="T24" fmla="*/ 0 w 32"/>
                <a:gd name="T25" fmla="*/ 682570 h 32"/>
                <a:gd name="T26" fmla="*/ 60566 w 32"/>
                <a:gd name="T27" fmla="*/ 391626 h 32"/>
                <a:gd name="T28" fmla="*/ 147866 w 32"/>
                <a:gd name="T29" fmla="*/ 180785 h 32"/>
                <a:gd name="T30" fmla="*/ 318252 w 32"/>
                <a:gd name="T31" fmla="*/ 91492 h 32"/>
                <a:gd name="T32" fmla="*/ 497269 w 32"/>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7" y="0"/>
                  </a:moveTo>
                  <a:lnTo>
                    <a:pt x="23" y="2"/>
                  </a:lnTo>
                  <a:lnTo>
                    <a:pt x="28" y="4"/>
                  </a:lnTo>
                  <a:lnTo>
                    <a:pt x="30" y="9"/>
                  </a:lnTo>
                  <a:lnTo>
                    <a:pt x="32" y="15"/>
                  </a:lnTo>
                  <a:lnTo>
                    <a:pt x="30" y="23"/>
                  </a:lnTo>
                  <a:lnTo>
                    <a:pt x="28" y="27"/>
                  </a:lnTo>
                  <a:lnTo>
                    <a:pt x="23" y="31"/>
                  </a:lnTo>
                  <a:lnTo>
                    <a:pt x="17" y="32"/>
                  </a:lnTo>
                  <a:lnTo>
                    <a:pt x="11" y="31"/>
                  </a:lnTo>
                  <a:lnTo>
                    <a:pt x="5" y="27"/>
                  </a:lnTo>
                  <a:lnTo>
                    <a:pt x="2" y="23"/>
                  </a:lnTo>
                  <a:lnTo>
                    <a:pt x="0" y="15"/>
                  </a:lnTo>
                  <a:lnTo>
                    <a:pt x="2" y="9"/>
                  </a:lnTo>
                  <a:lnTo>
                    <a:pt x="5" y="4"/>
                  </a:lnTo>
                  <a:lnTo>
                    <a:pt x="11" y="2"/>
                  </a:lnTo>
                  <a:lnTo>
                    <a:pt x="17" y="0"/>
                  </a:lnTo>
                  <a:close/>
                </a:path>
              </a:pathLst>
            </a:custGeom>
            <a:solidFill>
              <a:srgbClr val="131516"/>
            </a:solidFill>
            <a:ln w="9525">
              <a:noFill/>
              <a:round/>
              <a:headEnd/>
              <a:tailEnd/>
            </a:ln>
          </p:spPr>
          <p:txBody>
            <a:bodyPr/>
            <a:lstStyle/>
            <a:p>
              <a:endParaRPr lang="en-US"/>
            </a:p>
          </p:txBody>
        </p:sp>
        <p:sp>
          <p:nvSpPr>
            <p:cNvPr id="16544" name="Freeform 40"/>
            <p:cNvSpPr>
              <a:spLocks noEditPoints="1"/>
            </p:cNvSpPr>
            <p:nvPr/>
          </p:nvSpPr>
          <p:spPr bwMode="auto">
            <a:xfrm>
              <a:off x="363" y="2835"/>
              <a:ext cx="62" cy="64"/>
            </a:xfrm>
            <a:custGeom>
              <a:avLst/>
              <a:gdLst>
                <a:gd name="T0" fmla="*/ 760396 w 40"/>
                <a:gd name="T1" fmla="*/ 929424 h 40"/>
                <a:gd name="T2" fmla="*/ 760396 w 40"/>
                <a:gd name="T3" fmla="*/ 929424 h 40"/>
                <a:gd name="T4" fmla="*/ 760396 w 40"/>
                <a:gd name="T5" fmla="*/ 832320 h 40"/>
                <a:gd name="T6" fmla="*/ 735994 w 40"/>
                <a:gd name="T7" fmla="*/ 652970 h 40"/>
                <a:gd name="T8" fmla="*/ 648225 w 40"/>
                <a:gd name="T9" fmla="*/ 505226 h 40"/>
                <a:gd name="T10" fmla="*/ 595074 w 40"/>
                <a:gd name="T11" fmla="*/ 408106 h 40"/>
                <a:gd name="T12" fmla="*/ 504105 w 40"/>
                <a:gd name="T13" fmla="*/ 408106 h 40"/>
                <a:gd name="T14" fmla="*/ 504105 w 40"/>
                <a:gd name="T15" fmla="*/ 0 h 40"/>
                <a:gd name="T16" fmla="*/ 595074 w 40"/>
                <a:gd name="T17" fmla="*/ 0 h 40"/>
                <a:gd name="T18" fmla="*/ 697970 w 40"/>
                <a:gd name="T19" fmla="*/ 99635 h 40"/>
                <a:gd name="T20" fmla="*/ 813652 w 40"/>
                <a:gd name="T21" fmla="*/ 315766 h 40"/>
                <a:gd name="T22" fmla="*/ 903852 w 40"/>
                <a:gd name="T23" fmla="*/ 580890 h 40"/>
                <a:gd name="T24" fmla="*/ 954414 w 40"/>
                <a:gd name="T25" fmla="*/ 741253 h 40"/>
                <a:gd name="T26" fmla="*/ 954414 w 40"/>
                <a:gd name="T27" fmla="*/ 929424 h 40"/>
                <a:gd name="T28" fmla="*/ 504105 w 40"/>
                <a:gd name="T29" fmla="*/ 1973486 h 40"/>
                <a:gd name="T30" fmla="*/ 504105 w 40"/>
                <a:gd name="T31" fmla="*/ 1647467 h 40"/>
                <a:gd name="T32" fmla="*/ 557084 w 40"/>
                <a:gd name="T33" fmla="*/ 1647467 h 40"/>
                <a:gd name="T34" fmla="*/ 595074 w 40"/>
                <a:gd name="T35" fmla="*/ 1549184 h 40"/>
                <a:gd name="T36" fmla="*/ 697970 w 40"/>
                <a:gd name="T37" fmla="*/ 1426064 h 40"/>
                <a:gd name="T38" fmla="*/ 760396 w 40"/>
                <a:gd name="T39" fmla="*/ 1233429 h 40"/>
                <a:gd name="T40" fmla="*/ 760396 w 40"/>
                <a:gd name="T41" fmla="*/ 1132078 h 40"/>
                <a:gd name="T42" fmla="*/ 760396 w 40"/>
                <a:gd name="T43" fmla="*/ 929424 h 40"/>
                <a:gd name="T44" fmla="*/ 954414 w 40"/>
                <a:gd name="T45" fmla="*/ 1044752 h 40"/>
                <a:gd name="T46" fmla="*/ 954414 w 40"/>
                <a:gd name="T47" fmla="*/ 1331712 h 40"/>
                <a:gd name="T48" fmla="*/ 863480 w 40"/>
                <a:gd name="T49" fmla="*/ 1549184 h 40"/>
                <a:gd name="T50" fmla="*/ 760396 w 40"/>
                <a:gd name="T51" fmla="*/ 1800581 h 40"/>
                <a:gd name="T52" fmla="*/ 648225 w 40"/>
                <a:gd name="T53" fmla="*/ 1897608 h 40"/>
                <a:gd name="T54" fmla="*/ 557084 w 40"/>
                <a:gd name="T55" fmla="*/ 1973486 h 40"/>
                <a:gd name="T56" fmla="*/ 504105 w 40"/>
                <a:gd name="T57" fmla="*/ 1973486 h 40"/>
                <a:gd name="T58" fmla="*/ 187431 w 40"/>
                <a:gd name="T59" fmla="*/ 929424 h 40"/>
                <a:gd name="T60" fmla="*/ 218496 w 40"/>
                <a:gd name="T61" fmla="*/ 1044752 h 40"/>
                <a:gd name="T62" fmla="*/ 218496 w 40"/>
                <a:gd name="T63" fmla="*/ 1132078 h 40"/>
                <a:gd name="T64" fmla="*/ 256296 w 40"/>
                <a:gd name="T65" fmla="*/ 1331712 h 40"/>
                <a:gd name="T66" fmla="*/ 306345 w 40"/>
                <a:gd name="T67" fmla="*/ 1549184 h 40"/>
                <a:gd name="T68" fmla="*/ 397259 w 40"/>
                <a:gd name="T69" fmla="*/ 1549184 h 40"/>
                <a:gd name="T70" fmla="*/ 450303 w 40"/>
                <a:gd name="T71" fmla="*/ 1647467 h 40"/>
                <a:gd name="T72" fmla="*/ 504105 w 40"/>
                <a:gd name="T73" fmla="*/ 1973486 h 40"/>
                <a:gd name="T74" fmla="*/ 397259 w 40"/>
                <a:gd name="T75" fmla="*/ 1973486 h 40"/>
                <a:gd name="T76" fmla="*/ 306345 w 40"/>
                <a:gd name="T77" fmla="*/ 1897608 h 40"/>
                <a:gd name="T78" fmla="*/ 140965 w 40"/>
                <a:gd name="T79" fmla="*/ 1737579 h 40"/>
                <a:gd name="T80" fmla="*/ 50332 w 40"/>
                <a:gd name="T81" fmla="*/ 1426064 h 40"/>
                <a:gd name="T82" fmla="*/ 50332 w 40"/>
                <a:gd name="T83" fmla="*/ 1233429 h 40"/>
                <a:gd name="T84" fmla="*/ 0 w 40"/>
                <a:gd name="T85" fmla="*/ 929424 h 40"/>
                <a:gd name="T86" fmla="*/ 504105 w 40"/>
                <a:gd name="T87" fmla="*/ 0 h 40"/>
                <a:gd name="T88" fmla="*/ 504105 w 40"/>
                <a:gd name="T89" fmla="*/ 408106 h 40"/>
                <a:gd name="T90" fmla="*/ 450303 w 40"/>
                <a:gd name="T91" fmla="*/ 408106 h 40"/>
                <a:gd name="T92" fmla="*/ 359409 w 40"/>
                <a:gd name="T93" fmla="*/ 505226 h 40"/>
                <a:gd name="T94" fmla="*/ 256296 w 40"/>
                <a:gd name="T95" fmla="*/ 580890 h 40"/>
                <a:gd name="T96" fmla="*/ 218496 w 40"/>
                <a:gd name="T97" fmla="*/ 741253 h 40"/>
                <a:gd name="T98" fmla="*/ 218496 w 40"/>
                <a:gd name="T99" fmla="*/ 832320 h 40"/>
                <a:gd name="T100" fmla="*/ 187431 w 40"/>
                <a:gd name="T101" fmla="*/ 929424 h 40"/>
                <a:gd name="T102" fmla="*/ 0 w 40"/>
                <a:gd name="T103" fmla="*/ 832320 h 40"/>
                <a:gd name="T104" fmla="*/ 50332 w 40"/>
                <a:gd name="T105" fmla="*/ 652970 h 40"/>
                <a:gd name="T106" fmla="*/ 90945 w 40"/>
                <a:gd name="T107" fmla="*/ 505226 h 40"/>
                <a:gd name="T108" fmla="*/ 218496 w 40"/>
                <a:gd name="T109" fmla="*/ 197354 h 40"/>
                <a:gd name="T110" fmla="*/ 359409 w 40"/>
                <a:gd name="T111" fmla="*/ 0 h 40"/>
                <a:gd name="T112" fmla="*/ 450303 w 40"/>
                <a:gd name="T113" fmla="*/ 0 h 40"/>
                <a:gd name="T114" fmla="*/ 504105 w 40"/>
                <a:gd name="T115" fmla="*/ 0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0"/>
                <a:gd name="T176" fmla="*/ 40 w 40"/>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0">
                  <a:moveTo>
                    <a:pt x="40" y="19"/>
                  </a:moveTo>
                  <a:lnTo>
                    <a:pt x="32" y="19"/>
                  </a:lnTo>
                  <a:lnTo>
                    <a:pt x="32" y="17"/>
                  </a:lnTo>
                  <a:lnTo>
                    <a:pt x="32" y="15"/>
                  </a:lnTo>
                  <a:lnTo>
                    <a:pt x="31" y="13"/>
                  </a:lnTo>
                  <a:lnTo>
                    <a:pt x="29" y="12"/>
                  </a:lnTo>
                  <a:lnTo>
                    <a:pt x="27" y="10"/>
                  </a:lnTo>
                  <a:lnTo>
                    <a:pt x="25" y="10"/>
                  </a:lnTo>
                  <a:lnTo>
                    <a:pt x="25" y="8"/>
                  </a:lnTo>
                  <a:lnTo>
                    <a:pt x="23" y="8"/>
                  </a:lnTo>
                  <a:lnTo>
                    <a:pt x="21" y="8"/>
                  </a:lnTo>
                  <a:lnTo>
                    <a:pt x="21" y="0"/>
                  </a:lnTo>
                  <a:lnTo>
                    <a:pt x="23" y="0"/>
                  </a:lnTo>
                  <a:lnTo>
                    <a:pt x="25" y="0"/>
                  </a:lnTo>
                  <a:lnTo>
                    <a:pt x="27" y="0"/>
                  </a:lnTo>
                  <a:lnTo>
                    <a:pt x="29" y="2"/>
                  </a:lnTo>
                  <a:lnTo>
                    <a:pt x="32" y="4"/>
                  </a:lnTo>
                  <a:lnTo>
                    <a:pt x="34" y="6"/>
                  </a:lnTo>
                  <a:lnTo>
                    <a:pt x="36" y="10"/>
                  </a:lnTo>
                  <a:lnTo>
                    <a:pt x="38" y="12"/>
                  </a:lnTo>
                  <a:lnTo>
                    <a:pt x="40" y="13"/>
                  </a:lnTo>
                  <a:lnTo>
                    <a:pt x="40" y="15"/>
                  </a:lnTo>
                  <a:lnTo>
                    <a:pt x="40" y="17"/>
                  </a:lnTo>
                  <a:lnTo>
                    <a:pt x="40" y="19"/>
                  </a:lnTo>
                  <a:close/>
                  <a:moveTo>
                    <a:pt x="21" y="40"/>
                  </a:moveTo>
                  <a:lnTo>
                    <a:pt x="21" y="33"/>
                  </a:lnTo>
                  <a:lnTo>
                    <a:pt x="23" y="33"/>
                  </a:lnTo>
                  <a:lnTo>
                    <a:pt x="25" y="31"/>
                  </a:lnTo>
                  <a:lnTo>
                    <a:pt x="27" y="31"/>
                  </a:lnTo>
                  <a:lnTo>
                    <a:pt x="29" y="29"/>
                  </a:lnTo>
                  <a:lnTo>
                    <a:pt x="31" y="27"/>
                  </a:lnTo>
                  <a:lnTo>
                    <a:pt x="32" y="25"/>
                  </a:lnTo>
                  <a:lnTo>
                    <a:pt x="32" y="23"/>
                  </a:lnTo>
                  <a:lnTo>
                    <a:pt x="32" y="21"/>
                  </a:lnTo>
                  <a:lnTo>
                    <a:pt x="32" y="19"/>
                  </a:lnTo>
                  <a:lnTo>
                    <a:pt x="40" y="19"/>
                  </a:lnTo>
                  <a:lnTo>
                    <a:pt x="40" y="21"/>
                  </a:lnTo>
                  <a:lnTo>
                    <a:pt x="40" y="25"/>
                  </a:lnTo>
                  <a:lnTo>
                    <a:pt x="40" y="27"/>
                  </a:lnTo>
                  <a:lnTo>
                    <a:pt x="38" y="29"/>
                  </a:lnTo>
                  <a:lnTo>
                    <a:pt x="36" y="31"/>
                  </a:lnTo>
                  <a:lnTo>
                    <a:pt x="34" y="35"/>
                  </a:lnTo>
                  <a:lnTo>
                    <a:pt x="32" y="36"/>
                  </a:lnTo>
                  <a:lnTo>
                    <a:pt x="29" y="38"/>
                  </a:lnTo>
                  <a:lnTo>
                    <a:pt x="27" y="38"/>
                  </a:lnTo>
                  <a:lnTo>
                    <a:pt x="25" y="40"/>
                  </a:lnTo>
                  <a:lnTo>
                    <a:pt x="23" y="40"/>
                  </a:lnTo>
                  <a:lnTo>
                    <a:pt x="21" y="40"/>
                  </a:lnTo>
                  <a:close/>
                  <a:moveTo>
                    <a:pt x="0" y="19"/>
                  </a:moveTo>
                  <a:lnTo>
                    <a:pt x="8" y="19"/>
                  </a:lnTo>
                  <a:lnTo>
                    <a:pt x="9" y="21"/>
                  </a:lnTo>
                  <a:lnTo>
                    <a:pt x="9" y="23"/>
                  </a:lnTo>
                  <a:lnTo>
                    <a:pt x="9" y="25"/>
                  </a:lnTo>
                  <a:lnTo>
                    <a:pt x="11" y="27"/>
                  </a:lnTo>
                  <a:lnTo>
                    <a:pt x="11" y="29"/>
                  </a:lnTo>
                  <a:lnTo>
                    <a:pt x="13" y="31"/>
                  </a:lnTo>
                  <a:lnTo>
                    <a:pt x="15" y="31"/>
                  </a:lnTo>
                  <a:lnTo>
                    <a:pt x="17" y="31"/>
                  </a:lnTo>
                  <a:lnTo>
                    <a:pt x="19" y="33"/>
                  </a:lnTo>
                  <a:lnTo>
                    <a:pt x="21" y="33"/>
                  </a:lnTo>
                  <a:lnTo>
                    <a:pt x="21" y="40"/>
                  </a:lnTo>
                  <a:lnTo>
                    <a:pt x="19" y="40"/>
                  </a:lnTo>
                  <a:lnTo>
                    <a:pt x="17" y="40"/>
                  </a:lnTo>
                  <a:lnTo>
                    <a:pt x="15" y="38"/>
                  </a:lnTo>
                  <a:lnTo>
                    <a:pt x="13" y="38"/>
                  </a:lnTo>
                  <a:lnTo>
                    <a:pt x="9" y="36"/>
                  </a:lnTo>
                  <a:lnTo>
                    <a:pt x="6" y="35"/>
                  </a:lnTo>
                  <a:lnTo>
                    <a:pt x="4" y="31"/>
                  </a:lnTo>
                  <a:lnTo>
                    <a:pt x="2" y="29"/>
                  </a:lnTo>
                  <a:lnTo>
                    <a:pt x="2" y="27"/>
                  </a:lnTo>
                  <a:lnTo>
                    <a:pt x="2" y="25"/>
                  </a:lnTo>
                  <a:lnTo>
                    <a:pt x="0" y="21"/>
                  </a:lnTo>
                  <a:lnTo>
                    <a:pt x="0" y="19"/>
                  </a:lnTo>
                  <a:close/>
                  <a:moveTo>
                    <a:pt x="21" y="0"/>
                  </a:moveTo>
                  <a:lnTo>
                    <a:pt x="21" y="8"/>
                  </a:lnTo>
                  <a:lnTo>
                    <a:pt x="19" y="8"/>
                  </a:lnTo>
                  <a:lnTo>
                    <a:pt x="17" y="8"/>
                  </a:lnTo>
                  <a:lnTo>
                    <a:pt x="15" y="10"/>
                  </a:lnTo>
                  <a:lnTo>
                    <a:pt x="13" y="10"/>
                  </a:lnTo>
                  <a:lnTo>
                    <a:pt x="11" y="12"/>
                  </a:lnTo>
                  <a:lnTo>
                    <a:pt x="11" y="13"/>
                  </a:lnTo>
                  <a:lnTo>
                    <a:pt x="9" y="15"/>
                  </a:lnTo>
                  <a:lnTo>
                    <a:pt x="9" y="17"/>
                  </a:lnTo>
                  <a:lnTo>
                    <a:pt x="9" y="19"/>
                  </a:lnTo>
                  <a:lnTo>
                    <a:pt x="8" y="19"/>
                  </a:lnTo>
                  <a:lnTo>
                    <a:pt x="0" y="19"/>
                  </a:lnTo>
                  <a:lnTo>
                    <a:pt x="0" y="17"/>
                  </a:lnTo>
                  <a:lnTo>
                    <a:pt x="2" y="15"/>
                  </a:lnTo>
                  <a:lnTo>
                    <a:pt x="2" y="13"/>
                  </a:lnTo>
                  <a:lnTo>
                    <a:pt x="2" y="12"/>
                  </a:lnTo>
                  <a:lnTo>
                    <a:pt x="4" y="10"/>
                  </a:lnTo>
                  <a:lnTo>
                    <a:pt x="6" y="6"/>
                  </a:lnTo>
                  <a:lnTo>
                    <a:pt x="9" y="4"/>
                  </a:lnTo>
                  <a:lnTo>
                    <a:pt x="13" y="2"/>
                  </a:lnTo>
                  <a:lnTo>
                    <a:pt x="15" y="0"/>
                  </a:lnTo>
                  <a:lnTo>
                    <a:pt x="17" y="0"/>
                  </a:lnTo>
                  <a:lnTo>
                    <a:pt x="19" y="0"/>
                  </a:lnTo>
                  <a:lnTo>
                    <a:pt x="21" y="0"/>
                  </a:lnTo>
                  <a:close/>
                </a:path>
              </a:pathLst>
            </a:custGeom>
            <a:solidFill>
              <a:srgbClr val="1F1A17"/>
            </a:solidFill>
            <a:ln w="9525">
              <a:noFill/>
              <a:round/>
              <a:headEnd/>
              <a:tailEnd/>
            </a:ln>
          </p:spPr>
          <p:txBody>
            <a:bodyPr/>
            <a:lstStyle/>
            <a:p>
              <a:endParaRPr lang="en-US"/>
            </a:p>
          </p:txBody>
        </p:sp>
        <p:sp>
          <p:nvSpPr>
            <p:cNvPr id="16545" name="Freeform 41"/>
            <p:cNvSpPr>
              <a:spLocks noEditPoints="1"/>
            </p:cNvSpPr>
            <p:nvPr/>
          </p:nvSpPr>
          <p:spPr bwMode="auto">
            <a:xfrm>
              <a:off x="333" y="2338"/>
              <a:ext cx="119" cy="123"/>
            </a:xfrm>
            <a:custGeom>
              <a:avLst/>
              <a:gdLst>
                <a:gd name="T0" fmla="*/ 2080720 w 76"/>
                <a:gd name="T1" fmla="*/ 1664488 h 77"/>
                <a:gd name="T2" fmla="*/ 2012769 w 76"/>
                <a:gd name="T3" fmla="*/ 1288601 h 77"/>
                <a:gd name="T4" fmla="*/ 1843265 w 76"/>
                <a:gd name="T5" fmla="*/ 898720 h 77"/>
                <a:gd name="T6" fmla="*/ 1654687 w 76"/>
                <a:gd name="T7" fmla="*/ 628841 h 77"/>
                <a:gd name="T8" fmla="*/ 1437033 w 76"/>
                <a:gd name="T9" fmla="*/ 490252 h 77"/>
                <a:gd name="T10" fmla="*/ 1152731 w 76"/>
                <a:gd name="T11" fmla="*/ 393665 h 77"/>
                <a:gd name="T12" fmla="*/ 1390706 w 76"/>
                <a:gd name="T13" fmla="*/ 0 h 77"/>
                <a:gd name="T14" fmla="*/ 1709158 w 76"/>
                <a:gd name="T15" fmla="*/ 192128 h 77"/>
                <a:gd name="T16" fmla="*/ 1968423 w 76"/>
                <a:gd name="T17" fmla="*/ 562613 h 77"/>
                <a:gd name="T18" fmla="*/ 2189504 w 76"/>
                <a:gd name="T19" fmla="*/ 898720 h 77"/>
                <a:gd name="T20" fmla="*/ 2285721 w 76"/>
                <a:gd name="T21" fmla="*/ 1495237 h 77"/>
                <a:gd name="T22" fmla="*/ 1152731 w 76"/>
                <a:gd name="T23" fmla="*/ 3663256 h 77"/>
                <a:gd name="T24" fmla="*/ 1328863 w 76"/>
                <a:gd name="T25" fmla="*/ 3192104 h 77"/>
                <a:gd name="T26" fmla="*/ 1596292 w 76"/>
                <a:gd name="T27" fmla="*/ 3100855 h 77"/>
                <a:gd name="T28" fmla="*/ 1763362 w 76"/>
                <a:gd name="T29" fmla="*/ 2855648 h 77"/>
                <a:gd name="T30" fmla="*/ 1968423 w 76"/>
                <a:gd name="T31" fmla="*/ 2485873 h 77"/>
                <a:gd name="T32" fmla="*/ 2080720 w 76"/>
                <a:gd name="T33" fmla="*/ 2096263 h 77"/>
                <a:gd name="T34" fmla="*/ 2285721 w 76"/>
                <a:gd name="T35" fmla="*/ 1817175 h 77"/>
                <a:gd name="T36" fmla="*/ 2250091 w 76"/>
                <a:gd name="T37" fmla="*/ 2388495 h 77"/>
                <a:gd name="T38" fmla="*/ 2134169 w 76"/>
                <a:gd name="T39" fmla="*/ 2855648 h 77"/>
                <a:gd name="T40" fmla="*/ 1903926 w 76"/>
                <a:gd name="T41" fmla="*/ 3192104 h 77"/>
                <a:gd name="T42" fmla="*/ 1596292 w 76"/>
                <a:gd name="T43" fmla="*/ 3502925 h 77"/>
                <a:gd name="T44" fmla="*/ 1263943 w 76"/>
                <a:gd name="T45" fmla="*/ 3663256 h 77"/>
                <a:gd name="T46" fmla="*/ 265570 w 76"/>
                <a:gd name="T47" fmla="*/ 1817175 h 77"/>
                <a:gd name="T48" fmla="*/ 265570 w 76"/>
                <a:gd name="T49" fmla="*/ 2192889 h 77"/>
                <a:gd name="T50" fmla="*/ 385878 w 76"/>
                <a:gd name="T51" fmla="*/ 2658857 h 77"/>
                <a:gd name="T52" fmla="*/ 581800 w 76"/>
                <a:gd name="T53" fmla="*/ 2902760 h 77"/>
                <a:gd name="T54" fmla="*/ 807224 w 76"/>
                <a:gd name="T55" fmla="*/ 3100855 h 77"/>
                <a:gd name="T56" fmla="*/ 1080396 w 76"/>
                <a:gd name="T57" fmla="*/ 3192104 h 77"/>
                <a:gd name="T58" fmla="*/ 1019481 w 76"/>
                <a:gd name="T59" fmla="*/ 3663256 h 77"/>
                <a:gd name="T60" fmla="*/ 751832 w 76"/>
                <a:gd name="T61" fmla="*/ 3502925 h 77"/>
                <a:gd name="T62" fmla="*/ 440673 w 76"/>
                <a:gd name="T63" fmla="*/ 3192104 h 77"/>
                <a:gd name="T64" fmla="*/ 210278 w 76"/>
                <a:gd name="T65" fmla="*/ 2855648 h 77"/>
                <a:gd name="T66" fmla="*/ 64197 w 76"/>
                <a:gd name="T67" fmla="*/ 2388495 h 77"/>
                <a:gd name="T68" fmla="*/ 0 w 76"/>
                <a:gd name="T69" fmla="*/ 1817175 h 77"/>
                <a:gd name="T70" fmla="*/ 1080396 w 76"/>
                <a:gd name="T71" fmla="*/ 393665 h 77"/>
                <a:gd name="T72" fmla="*/ 807224 w 76"/>
                <a:gd name="T73" fmla="*/ 490252 h 77"/>
                <a:gd name="T74" fmla="*/ 581800 w 76"/>
                <a:gd name="T75" fmla="*/ 712144 h 77"/>
                <a:gd name="T76" fmla="*/ 385878 w 76"/>
                <a:gd name="T77" fmla="*/ 1004512 h 77"/>
                <a:gd name="T78" fmla="*/ 265570 w 76"/>
                <a:gd name="T79" fmla="*/ 1372784 h 77"/>
                <a:gd name="T80" fmla="*/ 265570 w 76"/>
                <a:gd name="T81" fmla="*/ 1817175 h 77"/>
                <a:gd name="T82" fmla="*/ 64197 w 76"/>
                <a:gd name="T83" fmla="*/ 1495237 h 77"/>
                <a:gd name="T84" fmla="*/ 157392 w 76"/>
                <a:gd name="T85" fmla="*/ 898720 h 77"/>
                <a:gd name="T86" fmla="*/ 329251 w 76"/>
                <a:gd name="T87" fmla="*/ 562613 h 77"/>
                <a:gd name="T88" fmla="*/ 638307 w 76"/>
                <a:gd name="T89" fmla="*/ 192128 h 77"/>
                <a:gd name="T90" fmla="*/ 910976 w 76"/>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77"/>
                <a:gd name="T140" fmla="*/ 76 w 76"/>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77">
                  <a:moveTo>
                    <a:pt x="76" y="38"/>
                  </a:moveTo>
                  <a:lnTo>
                    <a:pt x="69" y="38"/>
                  </a:lnTo>
                  <a:lnTo>
                    <a:pt x="69" y="35"/>
                  </a:lnTo>
                  <a:lnTo>
                    <a:pt x="69" y="33"/>
                  </a:lnTo>
                  <a:lnTo>
                    <a:pt x="67" y="29"/>
                  </a:lnTo>
                  <a:lnTo>
                    <a:pt x="67" y="27"/>
                  </a:lnTo>
                  <a:lnTo>
                    <a:pt x="65" y="23"/>
                  </a:lnTo>
                  <a:lnTo>
                    <a:pt x="63" y="21"/>
                  </a:lnTo>
                  <a:lnTo>
                    <a:pt x="61" y="19"/>
                  </a:lnTo>
                  <a:lnTo>
                    <a:pt x="59" y="17"/>
                  </a:lnTo>
                  <a:lnTo>
                    <a:pt x="57" y="15"/>
                  </a:lnTo>
                  <a:lnTo>
                    <a:pt x="55" y="13"/>
                  </a:lnTo>
                  <a:lnTo>
                    <a:pt x="53" y="12"/>
                  </a:lnTo>
                  <a:lnTo>
                    <a:pt x="50" y="10"/>
                  </a:lnTo>
                  <a:lnTo>
                    <a:pt x="48" y="10"/>
                  </a:lnTo>
                  <a:lnTo>
                    <a:pt x="44" y="8"/>
                  </a:lnTo>
                  <a:lnTo>
                    <a:pt x="42" y="8"/>
                  </a:lnTo>
                  <a:lnTo>
                    <a:pt x="38" y="8"/>
                  </a:lnTo>
                  <a:lnTo>
                    <a:pt x="38" y="0"/>
                  </a:lnTo>
                  <a:lnTo>
                    <a:pt x="42" y="0"/>
                  </a:lnTo>
                  <a:lnTo>
                    <a:pt x="46" y="0"/>
                  </a:lnTo>
                  <a:lnTo>
                    <a:pt x="50" y="2"/>
                  </a:lnTo>
                  <a:lnTo>
                    <a:pt x="53" y="2"/>
                  </a:lnTo>
                  <a:lnTo>
                    <a:pt x="57" y="4"/>
                  </a:lnTo>
                  <a:lnTo>
                    <a:pt x="59" y="6"/>
                  </a:lnTo>
                  <a:lnTo>
                    <a:pt x="63" y="8"/>
                  </a:lnTo>
                  <a:lnTo>
                    <a:pt x="65" y="12"/>
                  </a:lnTo>
                  <a:lnTo>
                    <a:pt x="69" y="13"/>
                  </a:lnTo>
                  <a:lnTo>
                    <a:pt x="71" y="17"/>
                  </a:lnTo>
                  <a:lnTo>
                    <a:pt x="73" y="19"/>
                  </a:lnTo>
                  <a:lnTo>
                    <a:pt x="75" y="23"/>
                  </a:lnTo>
                  <a:lnTo>
                    <a:pt x="75" y="27"/>
                  </a:lnTo>
                  <a:lnTo>
                    <a:pt x="76" y="31"/>
                  </a:lnTo>
                  <a:lnTo>
                    <a:pt x="76" y="35"/>
                  </a:lnTo>
                  <a:lnTo>
                    <a:pt x="76" y="38"/>
                  </a:lnTo>
                  <a:close/>
                  <a:moveTo>
                    <a:pt x="38" y="77"/>
                  </a:moveTo>
                  <a:lnTo>
                    <a:pt x="38" y="67"/>
                  </a:lnTo>
                  <a:lnTo>
                    <a:pt x="42" y="67"/>
                  </a:lnTo>
                  <a:lnTo>
                    <a:pt x="44" y="67"/>
                  </a:lnTo>
                  <a:lnTo>
                    <a:pt x="48" y="67"/>
                  </a:lnTo>
                  <a:lnTo>
                    <a:pt x="50" y="65"/>
                  </a:lnTo>
                  <a:lnTo>
                    <a:pt x="53" y="65"/>
                  </a:lnTo>
                  <a:lnTo>
                    <a:pt x="55" y="63"/>
                  </a:lnTo>
                  <a:lnTo>
                    <a:pt x="57" y="61"/>
                  </a:lnTo>
                  <a:lnTo>
                    <a:pt x="59" y="60"/>
                  </a:lnTo>
                  <a:lnTo>
                    <a:pt x="61" y="58"/>
                  </a:lnTo>
                  <a:lnTo>
                    <a:pt x="63" y="56"/>
                  </a:lnTo>
                  <a:lnTo>
                    <a:pt x="65" y="52"/>
                  </a:lnTo>
                  <a:lnTo>
                    <a:pt x="67" y="50"/>
                  </a:lnTo>
                  <a:lnTo>
                    <a:pt x="67" y="46"/>
                  </a:lnTo>
                  <a:lnTo>
                    <a:pt x="69" y="44"/>
                  </a:lnTo>
                  <a:lnTo>
                    <a:pt x="69" y="40"/>
                  </a:lnTo>
                  <a:lnTo>
                    <a:pt x="69" y="38"/>
                  </a:lnTo>
                  <a:lnTo>
                    <a:pt x="76" y="38"/>
                  </a:lnTo>
                  <a:lnTo>
                    <a:pt x="76" y="42"/>
                  </a:lnTo>
                  <a:lnTo>
                    <a:pt x="76" y="46"/>
                  </a:lnTo>
                  <a:lnTo>
                    <a:pt x="75" y="50"/>
                  </a:lnTo>
                  <a:lnTo>
                    <a:pt x="75" y="52"/>
                  </a:lnTo>
                  <a:lnTo>
                    <a:pt x="73" y="56"/>
                  </a:lnTo>
                  <a:lnTo>
                    <a:pt x="71" y="60"/>
                  </a:lnTo>
                  <a:lnTo>
                    <a:pt x="69" y="61"/>
                  </a:lnTo>
                  <a:lnTo>
                    <a:pt x="65" y="65"/>
                  </a:lnTo>
                  <a:lnTo>
                    <a:pt x="63" y="67"/>
                  </a:lnTo>
                  <a:lnTo>
                    <a:pt x="59" y="69"/>
                  </a:lnTo>
                  <a:lnTo>
                    <a:pt x="57" y="71"/>
                  </a:lnTo>
                  <a:lnTo>
                    <a:pt x="53" y="73"/>
                  </a:lnTo>
                  <a:lnTo>
                    <a:pt x="50" y="75"/>
                  </a:lnTo>
                  <a:lnTo>
                    <a:pt x="46" y="75"/>
                  </a:lnTo>
                  <a:lnTo>
                    <a:pt x="42" y="77"/>
                  </a:lnTo>
                  <a:lnTo>
                    <a:pt x="38" y="77"/>
                  </a:lnTo>
                  <a:close/>
                  <a:moveTo>
                    <a:pt x="0" y="38"/>
                  </a:moveTo>
                  <a:lnTo>
                    <a:pt x="9" y="38"/>
                  </a:lnTo>
                  <a:lnTo>
                    <a:pt x="9" y="40"/>
                  </a:lnTo>
                  <a:lnTo>
                    <a:pt x="9" y="44"/>
                  </a:lnTo>
                  <a:lnTo>
                    <a:pt x="9" y="46"/>
                  </a:lnTo>
                  <a:lnTo>
                    <a:pt x="11" y="50"/>
                  </a:lnTo>
                  <a:lnTo>
                    <a:pt x="11" y="52"/>
                  </a:lnTo>
                  <a:lnTo>
                    <a:pt x="13" y="56"/>
                  </a:lnTo>
                  <a:lnTo>
                    <a:pt x="15" y="58"/>
                  </a:lnTo>
                  <a:lnTo>
                    <a:pt x="17" y="60"/>
                  </a:lnTo>
                  <a:lnTo>
                    <a:pt x="19" y="61"/>
                  </a:lnTo>
                  <a:lnTo>
                    <a:pt x="21" y="63"/>
                  </a:lnTo>
                  <a:lnTo>
                    <a:pt x="25" y="65"/>
                  </a:lnTo>
                  <a:lnTo>
                    <a:pt x="27" y="65"/>
                  </a:lnTo>
                  <a:lnTo>
                    <a:pt x="30" y="67"/>
                  </a:lnTo>
                  <a:lnTo>
                    <a:pt x="32" y="67"/>
                  </a:lnTo>
                  <a:lnTo>
                    <a:pt x="36" y="67"/>
                  </a:lnTo>
                  <a:lnTo>
                    <a:pt x="38" y="67"/>
                  </a:lnTo>
                  <a:lnTo>
                    <a:pt x="38" y="77"/>
                  </a:lnTo>
                  <a:lnTo>
                    <a:pt x="34" y="77"/>
                  </a:lnTo>
                  <a:lnTo>
                    <a:pt x="30" y="75"/>
                  </a:lnTo>
                  <a:lnTo>
                    <a:pt x="27" y="75"/>
                  </a:lnTo>
                  <a:lnTo>
                    <a:pt x="25" y="73"/>
                  </a:lnTo>
                  <a:lnTo>
                    <a:pt x="21" y="71"/>
                  </a:lnTo>
                  <a:lnTo>
                    <a:pt x="17" y="69"/>
                  </a:lnTo>
                  <a:lnTo>
                    <a:pt x="15" y="67"/>
                  </a:lnTo>
                  <a:lnTo>
                    <a:pt x="11" y="65"/>
                  </a:lnTo>
                  <a:lnTo>
                    <a:pt x="9" y="61"/>
                  </a:lnTo>
                  <a:lnTo>
                    <a:pt x="7" y="60"/>
                  </a:lnTo>
                  <a:lnTo>
                    <a:pt x="5" y="56"/>
                  </a:lnTo>
                  <a:lnTo>
                    <a:pt x="3" y="52"/>
                  </a:lnTo>
                  <a:lnTo>
                    <a:pt x="2" y="50"/>
                  </a:lnTo>
                  <a:lnTo>
                    <a:pt x="2" y="46"/>
                  </a:lnTo>
                  <a:lnTo>
                    <a:pt x="0" y="42"/>
                  </a:lnTo>
                  <a:lnTo>
                    <a:pt x="0" y="38"/>
                  </a:lnTo>
                  <a:close/>
                  <a:moveTo>
                    <a:pt x="38" y="0"/>
                  </a:moveTo>
                  <a:lnTo>
                    <a:pt x="38" y="8"/>
                  </a:lnTo>
                  <a:lnTo>
                    <a:pt x="36" y="8"/>
                  </a:lnTo>
                  <a:lnTo>
                    <a:pt x="32" y="8"/>
                  </a:lnTo>
                  <a:lnTo>
                    <a:pt x="30" y="10"/>
                  </a:lnTo>
                  <a:lnTo>
                    <a:pt x="27" y="10"/>
                  </a:lnTo>
                  <a:lnTo>
                    <a:pt x="25" y="12"/>
                  </a:lnTo>
                  <a:lnTo>
                    <a:pt x="21" y="13"/>
                  </a:lnTo>
                  <a:lnTo>
                    <a:pt x="19" y="15"/>
                  </a:lnTo>
                  <a:lnTo>
                    <a:pt x="17" y="17"/>
                  </a:lnTo>
                  <a:lnTo>
                    <a:pt x="15" y="19"/>
                  </a:lnTo>
                  <a:lnTo>
                    <a:pt x="13" y="21"/>
                  </a:lnTo>
                  <a:lnTo>
                    <a:pt x="11" y="23"/>
                  </a:lnTo>
                  <a:lnTo>
                    <a:pt x="11" y="27"/>
                  </a:lnTo>
                  <a:lnTo>
                    <a:pt x="9" y="29"/>
                  </a:lnTo>
                  <a:lnTo>
                    <a:pt x="9" y="33"/>
                  </a:lnTo>
                  <a:lnTo>
                    <a:pt x="9" y="35"/>
                  </a:lnTo>
                  <a:lnTo>
                    <a:pt x="9" y="38"/>
                  </a:lnTo>
                  <a:lnTo>
                    <a:pt x="0" y="38"/>
                  </a:lnTo>
                  <a:lnTo>
                    <a:pt x="0" y="35"/>
                  </a:lnTo>
                  <a:lnTo>
                    <a:pt x="2" y="31"/>
                  </a:lnTo>
                  <a:lnTo>
                    <a:pt x="2" y="27"/>
                  </a:lnTo>
                  <a:lnTo>
                    <a:pt x="3" y="23"/>
                  </a:lnTo>
                  <a:lnTo>
                    <a:pt x="5" y="19"/>
                  </a:lnTo>
                  <a:lnTo>
                    <a:pt x="7" y="17"/>
                  </a:lnTo>
                  <a:lnTo>
                    <a:pt x="9" y="13"/>
                  </a:lnTo>
                  <a:lnTo>
                    <a:pt x="11" y="12"/>
                  </a:lnTo>
                  <a:lnTo>
                    <a:pt x="15" y="8"/>
                  </a:lnTo>
                  <a:lnTo>
                    <a:pt x="17" y="6"/>
                  </a:lnTo>
                  <a:lnTo>
                    <a:pt x="21" y="4"/>
                  </a:lnTo>
                  <a:lnTo>
                    <a:pt x="25" y="2"/>
                  </a:lnTo>
                  <a:lnTo>
                    <a:pt x="27" y="2"/>
                  </a:lnTo>
                  <a:lnTo>
                    <a:pt x="30" y="0"/>
                  </a:lnTo>
                  <a:lnTo>
                    <a:pt x="34" y="0"/>
                  </a:lnTo>
                  <a:lnTo>
                    <a:pt x="38" y="0"/>
                  </a:lnTo>
                  <a:close/>
                </a:path>
              </a:pathLst>
            </a:custGeom>
            <a:solidFill>
              <a:srgbClr val="1F1A17"/>
            </a:solidFill>
            <a:ln w="9525">
              <a:noFill/>
              <a:round/>
              <a:headEnd/>
              <a:tailEnd/>
            </a:ln>
          </p:spPr>
          <p:txBody>
            <a:bodyPr/>
            <a:lstStyle/>
            <a:p>
              <a:endParaRPr lang="en-US"/>
            </a:p>
          </p:txBody>
        </p:sp>
        <p:sp>
          <p:nvSpPr>
            <p:cNvPr id="16546" name="Freeform 42"/>
            <p:cNvSpPr>
              <a:spLocks/>
            </p:cNvSpPr>
            <p:nvPr/>
          </p:nvSpPr>
          <p:spPr bwMode="auto">
            <a:xfrm>
              <a:off x="369" y="2372"/>
              <a:ext cx="50" cy="53"/>
            </a:xfrm>
            <a:custGeom>
              <a:avLst/>
              <a:gdLst>
                <a:gd name="T0" fmla="*/ 417548 w 32"/>
                <a:gd name="T1" fmla="*/ 0 h 33"/>
                <a:gd name="T2" fmla="*/ 652419 w 32"/>
                <a:gd name="T3" fmla="*/ 106870 h 33"/>
                <a:gd name="T4" fmla="*/ 776983 w 32"/>
                <a:gd name="T5" fmla="*/ 338700 h 33"/>
                <a:gd name="T6" fmla="*/ 855739 w 32"/>
                <a:gd name="T7" fmla="*/ 649123 h 33"/>
                <a:gd name="T8" fmla="*/ 918858 w 32"/>
                <a:gd name="T9" fmla="*/ 899901 h 33"/>
                <a:gd name="T10" fmla="*/ 855739 w 32"/>
                <a:gd name="T11" fmla="*/ 1242235 h 33"/>
                <a:gd name="T12" fmla="*/ 776983 w 32"/>
                <a:gd name="T13" fmla="*/ 1568107 h 33"/>
                <a:gd name="T14" fmla="*/ 652419 w 32"/>
                <a:gd name="T15" fmla="*/ 1674368 h 33"/>
                <a:gd name="T16" fmla="*/ 417548 w 32"/>
                <a:gd name="T17" fmla="*/ 1785115 h 33"/>
                <a:gd name="T18" fmla="*/ 255672 w 32"/>
                <a:gd name="T19" fmla="*/ 1674368 h 33"/>
                <a:gd name="T20" fmla="*/ 104723 w 32"/>
                <a:gd name="T21" fmla="*/ 1568107 h 33"/>
                <a:gd name="T22" fmla="*/ 60566 w 32"/>
                <a:gd name="T23" fmla="*/ 1242235 h 33"/>
                <a:gd name="T24" fmla="*/ 0 w 32"/>
                <a:gd name="T25" fmla="*/ 899901 h 33"/>
                <a:gd name="T26" fmla="*/ 60566 w 32"/>
                <a:gd name="T27" fmla="*/ 649123 h 33"/>
                <a:gd name="T28" fmla="*/ 104723 w 32"/>
                <a:gd name="T29" fmla="*/ 338700 h 33"/>
                <a:gd name="T30" fmla="*/ 255672 w 32"/>
                <a:gd name="T31" fmla="*/ 106870 h 33"/>
                <a:gd name="T32" fmla="*/ 417548 w 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5" y="0"/>
                  </a:moveTo>
                  <a:lnTo>
                    <a:pt x="23" y="2"/>
                  </a:lnTo>
                  <a:lnTo>
                    <a:pt x="27" y="6"/>
                  </a:lnTo>
                  <a:lnTo>
                    <a:pt x="30" y="12"/>
                  </a:lnTo>
                  <a:lnTo>
                    <a:pt x="32" y="17"/>
                  </a:lnTo>
                  <a:lnTo>
                    <a:pt x="30" y="23"/>
                  </a:lnTo>
                  <a:lnTo>
                    <a:pt x="27" y="29"/>
                  </a:lnTo>
                  <a:lnTo>
                    <a:pt x="23" y="31"/>
                  </a:lnTo>
                  <a:lnTo>
                    <a:pt x="15" y="33"/>
                  </a:lnTo>
                  <a:lnTo>
                    <a:pt x="9" y="31"/>
                  </a:lnTo>
                  <a:lnTo>
                    <a:pt x="4" y="29"/>
                  </a:lnTo>
                  <a:lnTo>
                    <a:pt x="2" y="23"/>
                  </a:lnTo>
                  <a:lnTo>
                    <a:pt x="0" y="17"/>
                  </a:lnTo>
                  <a:lnTo>
                    <a:pt x="2" y="12"/>
                  </a:lnTo>
                  <a:lnTo>
                    <a:pt x="4" y="6"/>
                  </a:lnTo>
                  <a:lnTo>
                    <a:pt x="9" y="2"/>
                  </a:lnTo>
                  <a:lnTo>
                    <a:pt x="15" y="0"/>
                  </a:lnTo>
                  <a:close/>
                </a:path>
              </a:pathLst>
            </a:custGeom>
            <a:solidFill>
              <a:srgbClr val="131516"/>
            </a:solidFill>
            <a:ln w="9525">
              <a:noFill/>
              <a:round/>
              <a:headEnd/>
              <a:tailEnd/>
            </a:ln>
          </p:spPr>
          <p:txBody>
            <a:bodyPr/>
            <a:lstStyle/>
            <a:p>
              <a:endParaRPr lang="en-US"/>
            </a:p>
          </p:txBody>
        </p:sp>
        <p:sp>
          <p:nvSpPr>
            <p:cNvPr id="16547" name="Freeform 43"/>
            <p:cNvSpPr>
              <a:spLocks noEditPoints="1"/>
            </p:cNvSpPr>
            <p:nvPr/>
          </p:nvSpPr>
          <p:spPr bwMode="auto">
            <a:xfrm>
              <a:off x="363" y="2365"/>
              <a:ext cx="62" cy="66"/>
            </a:xfrm>
            <a:custGeom>
              <a:avLst/>
              <a:gdLst>
                <a:gd name="T0" fmla="*/ 760396 w 40"/>
                <a:gd name="T1" fmla="*/ 1211048 h 41"/>
                <a:gd name="T2" fmla="*/ 760396 w 40"/>
                <a:gd name="T3" fmla="*/ 1096007 h 41"/>
                <a:gd name="T4" fmla="*/ 735994 w 40"/>
                <a:gd name="T5" fmla="*/ 1034320 h 41"/>
                <a:gd name="T6" fmla="*/ 697970 w 40"/>
                <a:gd name="T7" fmla="*/ 820882 h 41"/>
                <a:gd name="T8" fmla="*/ 648225 w 40"/>
                <a:gd name="T9" fmla="*/ 680853 h 41"/>
                <a:gd name="T10" fmla="*/ 557084 w 40"/>
                <a:gd name="T11" fmla="*/ 573740 h 41"/>
                <a:gd name="T12" fmla="*/ 504105 w 40"/>
                <a:gd name="T13" fmla="*/ 467349 h 41"/>
                <a:gd name="T14" fmla="*/ 450303 w 40"/>
                <a:gd name="T15" fmla="*/ 0 h 41"/>
                <a:gd name="T16" fmla="*/ 557084 w 40"/>
                <a:gd name="T17" fmla="*/ 112037 h 41"/>
                <a:gd name="T18" fmla="*/ 648225 w 40"/>
                <a:gd name="T19" fmla="*/ 112037 h 41"/>
                <a:gd name="T20" fmla="*/ 813652 w 40"/>
                <a:gd name="T21" fmla="*/ 356414 h 41"/>
                <a:gd name="T22" fmla="*/ 903852 w 40"/>
                <a:gd name="T23" fmla="*/ 820882 h 41"/>
                <a:gd name="T24" fmla="*/ 903852 w 40"/>
                <a:gd name="T25" fmla="*/ 1034320 h 41"/>
                <a:gd name="T26" fmla="*/ 954414 w 40"/>
                <a:gd name="T27" fmla="*/ 1211048 h 41"/>
                <a:gd name="T28" fmla="*/ 450303 w 40"/>
                <a:gd name="T29" fmla="*/ 2334166 h 41"/>
                <a:gd name="T30" fmla="*/ 450303 w 40"/>
                <a:gd name="T31" fmla="*/ 1874487 h 41"/>
                <a:gd name="T32" fmla="*/ 557084 w 40"/>
                <a:gd name="T33" fmla="*/ 1874487 h 41"/>
                <a:gd name="T34" fmla="*/ 595074 w 40"/>
                <a:gd name="T35" fmla="*/ 1874487 h 41"/>
                <a:gd name="T36" fmla="*/ 697970 w 40"/>
                <a:gd name="T37" fmla="*/ 1665003 h 41"/>
                <a:gd name="T38" fmla="*/ 735994 w 40"/>
                <a:gd name="T39" fmla="*/ 1406687 h 41"/>
                <a:gd name="T40" fmla="*/ 735994 w 40"/>
                <a:gd name="T41" fmla="*/ 1321420 h 41"/>
                <a:gd name="T42" fmla="*/ 760396 w 40"/>
                <a:gd name="T43" fmla="*/ 1211048 h 41"/>
                <a:gd name="T44" fmla="*/ 954414 w 40"/>
                <a:gd name="T45" fmla="*/ 1321420 h 41"/>
                <a:gd name="T46" fmla="*/ 903852 w 40"/>
                <a:gd name="T47" fmla="*/ 1518005 h 41"/>
                <a:gd name="T48" fmla="*/ 863480 w 40"/>
                <a:gd name="T49" fmla="*/ 1874487 h 41"/>
                <a:gd name="T50" fmla="*/ 735994 w 40"/>
                <a:gd name="T51" fmla="*/ 2127164 h 41"/>
                <a:gd name="T52" fmla="*/ 595074 w 40"/>
                <a:gd name="T53" fmla="*/ 2334166 h 41"/>
                <a:gd name="T54" fmla="*/ 504105 w 40"/>
                <a:gd name="T55" fmla="*/ 2334166 h 41"/>
                <a:gd name="T56" fmla="*/ 450303 w 40"/>
                <a:gd name="T57" fmla="*/ 2334166 h 41"/>
                <a:gd name="T58" fmla="*/ 187431 w 40"/>
                <a:gd name="T59" fmla="*/ 1211048 h 41"/>
                <a:gd name="T60" fmla="*/ 187431 w 40"/>
                <a:gd name="T61" fmla="*/ 1211048 h 41"/>
                <a:gd name="T62" fmla="*/ 187431 w 40"/>
                <a:gd name="T63" fmla="*/ 1406687 h 41"/>
                <a:gd name="T64" fmla="*/ 218496 w 40"/>
                <a:gd name="T65" fmla="*/ 1518005 h 41"/>
                <a:gd name="T66" fmla="*/ 306345 w 40"/>
                <a:gd name="T67" fmla="*/ 1764304 h 41"/>
                <a:gd name="T68" fmla="*/ 359409 w 40"/>
                <a:gd name="T69" fmla="*/ 1874487 h 41"/>
                <a:gd name="T70" fmla="*/ 450303 w 40"/>
                <a:gd name="T71" fmla="*/ 1874487 h 41"/>
                <a:gd name="T72" fmla="*/ 450303 w 40"/>
                <a:gd name="T73" fmla="*/ 2334166 h 41"/>
                <a:gd name="T74" fmla="*/ 359409 w 40"/>
                <a:gd name="T75" fmla="*/ 2334166 h 41"/>
                <a:gd name="T76" fmla="*/ 256296 w 40"/>
                <a:gd name="T77" fmla="*/ 2222070 h 41"/>
                <a:gd name="T78" fmla="*/ 140965 w 40"/>
                <a:gd name="T79" fmla="*/ 1976393 h 41"/>
                <a:gd name="T80" fmla="*/ 50332 w 40"/>
                <a:gd name="T81" fmla="*/ 1665003 h 41"/>
                <a:gd name="T82" fmla="*/ 0 w 40"/>
                <a:gd name="T83" fmla="*/ 1406687 h 41"/>
                <a:gd name="T84" fmla="*/ 0 w 40"/>
                <a:gd name="T85" fmla="*/ 1211048 h 41"/>
                <a:gd name="T86" fmla="*/ 450303 w 40"/>
                <a:gd name="T87" fmla="*/ 0 h 41"/>
                <a:gd name="T88" fmla="*/ 450303 w 40"/>
                <a:gd name="T89" fmla="*/ 467349 h 41"/>
                <a:gd name="T90" fmla="*/ 397259 w 40"/>
                <a:gd name="T91" fmla="*/ 573740 h 41"/>
                <a:gd name="T92" fmla="*/ 359409 w 40"/>
                <a:gd name="T93" fmla="*/ 573740 h 41"/>
                <a:gd name="T94" fmla="*/ 256296 w 40"/>
                <a:gd name="T95" fmla="*/ 680853 h 41"/>
                <a:gd name="T96" fmla="*/ 187431 w 40"/>
                <a:gd name="T97" fmla="*/ 923582 h 41"/>
                <a:gd name="T98" fmla="*/ 187431 w 40"/>
                <a:gd name="T99" fmla="*/ 1034320 h 41"/>
                <a:gd name="T100" fmla="*/ 187431 w 40"/>
                <a:gd name="T101" fmla="*/ 1211048 h 41"/>
                <a:gd name="T102" fmla="*/ 0 w 40"/>
                <a:gd name="T103" fmla="*/ 1096007 h 41"/>
                <a:gd name="T104" fmla="*/ 0 w 40"/>
                <a:gd name="T105" fmla="*/ 923582 h 41"/>
                <a:gd name="T106" fmla="*/ 90945 w 40"/>
                <a:gd name="T107" fmla="*/ 573740 h 41"/>
                <a:gd name="T108" fmla="*/ 187431 w 40"/>
                <a:gd name="T109" fmla="*/ 221409 h 41"/>
                <a:gd name="T110" fmla="*/ 306345 w 40"/>
                <a:gd name="T111" fmla="*/ 112037 h 41"/>
                <a:gd name="T112" fmla="*/ 397259 w 40"/>
                <a:gd name="T113" fmla="*/ 0 h 41"/>
                <a:gd name="T114" fmla="*/ 450303 w 4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41"/>
                <a:gd name="T176" fmla="*/ 40 w 4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41">
                  <a:moveTo>
                    <a:pt x="40" y="21"/>
                  </a:moveTo>
                  <a:lnTo>
                    <a:pt x="32" y="21"/>
                  </a:lnTo>
                  <a:lnTo>
                    <a:pt x="32" y="19"/>
                  </a:lnTo>
                  <a:lnTo>
                    <a:pt x="31" y="18"/>
                  </a:lnTo>
                  <a:lnTo>
                    <a:pt x="31" y="16"/>
                  </a:lnTo>
                  <a:lnTo>
                    <a:pt x="29" y="14"/>
                  </a:lnTo>
                  <a:lnTo>
                    <a:pt x="29" y="12"/>
                  </a:lnTo>
                  <a:lnTo>
                    <a:pt x="27" y="12"/>
                  </a:lnTo>
                  <a:lnTo>
                    <a:pt x="25" y="10"/>
                  </a:lnTo>
                  <a:lnTo>
                    <a:pt x="23" y="10"/>
                  </a:lnTo>
                  <a:lnTo>
                    <a:pt x="21" y="8"/>
                  </a:lnTo>
                  <a:lnTo>
                    <a:pt x="19" y="8"/>
                  </a:lnTo>
                  <a:lnTo>
                    <a:pt x="19" y="0"/>
                  </a:lnTo>
                  <a:lnTo>
                    <a:pt x="21" y="0"/>
                  </a:lnTo>
                  <a:lnTo>
                    <a:pt x="23" y="2"/>
                  </a:lnTo>
                  <a:lnTo>
                    <a:pt x="25" y="2"/>
                  </a:lnTo>
                  <a:lnTo>
                    <a:pt x="27" y="2"/>
                  </a:lnTo>
                  <a:lnTo>
                    <a:pt x="31" y="4"/>
                  </a:lnTo>
                  <a:lnTo>
                    <a:pt x="34" y="6"/>
                  </a:lnTo>
                  <a:lnTo>
                    <a:pt x="36" y="10"/>
                  </a:lnTo>
                  <a:lnTo>
                    <a:pt x="38" y="14"/>
                  </a:lnTo>
                  <a:lnTo>
                    <a:pt x="38" y="16"/>
                  </a:lnTo>
                  <a:lnTo>
                    <a:pt x="38" y="18"/>
                  </a:lnTo>
                  <a:lnTo>
                    <a:pt x="40" y="19"/>
                  </a:lnTo>
                  <a:lnTo>
                    <a:pt x="40" y="21"/>
                  </a:lnTo>
                  <a:close/>
                  <a:moveTo>
                    <a:pt x="19" y="41"/>
                  </a:moveTo>
                  <a:lnTo>
                    <a:pt x="19" y="33"/>
                  </a:lnTo>
                  <a:lnTo>
                    <a:pt x="21" y="33"/>
                  </a:lnTo>
                  <a:lnTo>
                    <a:pt x="23" y="33"/>
                  </a:lnTo>
                  <a:lnTo>
                    <a:pt x="25" y="33"/>
                  </a:lnTo>
                  <a:lnTo>
                    <a:pt x="27" y="31"/>
                  </a:lnTo>
                  <a:lnTo>
                    <a:pt x="29" y="29"/>
                  </a:lnTo>
                  <a:lnTo>
                    <a:pt x="29" y="27"/>
                  </a:lnTo>
                  <a:lnTo>
                    <a:pt x="31" y="25"/>
                  </a:lnTo>
                  <a:lnTo>
                    <a:pt x="31" y="23"/>
                  </a:lnTo>
                  <a:lnTo>
                    <a:pt x="32" y="21"/>
                  </a:lnTo>
                  <a:lnTo>
                    <a:pt x="40" y="21"/>
                  </a:lnTo>
                  <a:lnTo>
                    <a:pt x="40" y="23"/>
                  </a:lnTo>
                  <a:lnTo>
                    <a:pt x="38" y="25"/>
                  </a:lnTo>
                  <a:lnTo>
                    <a:pt x="38" y="27"/>
                  </a:lnTo>
                  <a:lnTo>
                    <a:pt x="38" y="29"/>
                  </a:lnTo>
                  <a:lnTo>
                    <a:pt x="36" y="33"/>
                  </a:lnTo>
                  <a:lnTo>
                    <a:pt x="34" y="35"/>
                  </a:lnTo>
                  <a:lnTo>
                    <a:pt x="31" y="37"/>
                  </a:lnTo>
                  <a:lnTo>
                    <a:pt x="27" y="39"/>
                  </a:lnTo>
                  <a:lnTo>
                    <a:pt x="25" y="41"/>
                  </a:lnTo>
                  <a:lnTo>
                    <a:pt x="23" y="41"/>
                  </a:lnTo>
                  <a:lnTo>
                    <a:pt x="21" y="41"/>
                  </a:lnTo>
                  <a:lnTo>
                    <a:pt x="19" y="41"/>
                  </a:lnTo>
                  <a:close/>
                  <a:moveTo>
                    <a:pt x="0" y="21"/>
                  </a:moveTo>
                  <a:lnTo>
                    <a:pt x="8" y="21"/>
                  </a:lnTo>
                  <a:lnTo>
                    <a:pt x="8" y="23"/>
                  </a:lnTo>
                  <a:lnTo>
                    <a:pt x="8" y="25"/>
                  </a:lnTo>
                  <a:lnTo>
                    <a:pt x="9" y="27"/>
                  </a:lnTo>
                  <a:lnTo>
                    <a:pt x="11" y="29"/>
                  </a:lnTo>
                  <a:lnTo>
                    <a:pt x="13" y="31"/>
                  </a:lnTo>
                  <a:lnTo>
                    <a:pt x="15" y="33"/>
                  </a:lnTo>
                  <a:lnTo>
                    <a:pt x="17" y="33"/>
                  </a:lnTo>
                  <a:lnTo>
                    <a:pt x="19" y="33"/>
                  </a:lnTo>
                  <a:lnTo>
                    <a:pt x="19" y="41"/>
                  </a:lnTo>
                  <a:lnTo>
                    <a:pt x="17" y="41"/>
                  </a:lnTo>
                  <a:lnTo>
                    <a:pt x="15" y="41"/>
                  </a:lnTo>
                  <a:lnTo>
                    <a:pt x="13" y="41"/>
                  </a:lnTo>
                  <a:lnTo>
                    <a:pt x="11" y="39"/>
                  </a:lnTo>
                  <a:lnTo>
                    <a:pt x="8" y="37"/>
                  </a:lnTo>
                  <a:lnTo>
                    <a:pt x="6" y="35"/>
                  </a:lnTo>
                  <a:lnTo>
                    <a:pt x="4" y="33"/>
                  </a:lnTo>
                  <a:lnTo>
                    <a:pt x="2" y="29"/>
                  </a:lnTo>
                  <a:lnTo>
                    <a:pt x="0" y="27"/>
                  </a:lnTo>
                  <a:lnTo>
                    <a:pt x="0" y="25"/>
                  </a:lnTo>
                  <a:lnTo>
                    <a:pt x="0" y="23"/>
                  </a:lnTo>
                  <a:lnTo>
                    <a:pt x="0" y="21"/>
                  </a:lnTo>
                  <a:close/>
                  <a:moveTo>
                    <a:pt x="19" y="0"/>
                  </a:moveTo>
                  <a:lnTo>
                    <a:pt x="19" y="8"/>
                  </a:lnTo>
                  <a:lnTo>
                    <a:pt x="17" y="10"/>
                  </a:lnTo>
                  <a:lnTo>
                    <a:pt x="15" y="10"/>
                  </a:lnTo>
                  <a:lnTo>
                    <a:pt x="13" y="12"/>
                  </a:lnTo>
                  <a:lnTo>
                    <a:pt x="11" y="12"/>
                  </a:lnTo>
                  <a:lnTo>
                    <a:pt x="9" y="14"/>
                  </a:lnTo>
                  <a:lnTo>
                    <a:pt x="8" y="16"/>
                  </a:lnTo>
                  <a:lnTo>
                    <a:pt x="8" y="18"/>
                  </a:lnTo>
                  <a:lnTo>
                    <a:pt x="8" y="19"/>
                  </a:lnTo>
                  <a:lnTo>
                    <a:pt x="8" y="21"/>
                  </a:lnTo>
                  <a:lnTo>
                    <a:pt x="0" y="21"/>
                  </a:lnTo>
                  <a:lnTo>
                    <a:pt x="0" y="19"/>
                  </a:lnTo>
                  <a:lnTo>
                    <a:pt x="0" y="18"/>
                  </a:lnTo>
                  <a:lnTo>
                    <a:pt x="0" y="16"/>
                  </a:lnTo>
                  <a:lnTo>
                    <a:pt x="2" y="14"/>
                  </a:lnTo>
                  <a:lnTo>
                    <a:pt x="4" y="10"/>
                  </a:lnTo>
                  <a:lnTo>
                    <a:pt x="6" y="6"/>
                  </a:lnTo>
                  <a:lnTo>
                    <a:pt x="8" y="4"/>
                  </a:lnTo>
                  <a:lnTo>
                    <a:pt x="11" y="2"/>
                  </a:lnTo>
                  <a:lnTo>
                    <a:pt x="13" y="2"/>
                  </a:lnTo>
                  <a:lnTo>
                    <a:pt x="15" y="2"/>
                  </a:lnTo>
                  <a:lnTo>
                    <a:pt x="17" y="0"/>
                  </a:lnTo>
                  <a:lnTo>
                    <a:pt x="19" y="0"/>
                  </a:lnTo>
                  <a:close/>
                </a:path>
              </a:pathLst>
            </a:custGeom>
            <a:solidFill>
              <a:srgbClr val="1F1A17"/>
            </a:solidFill>
            <a:ln w="9525">
              <a:noFill/>
              <a:round/>
              <a:headEnd/>
              <a:tailEnd/>
            </a:ln>
          </p:spPr>
          <p:txBody>
            <a:bodyPr/>
            <a:lstStyle/>
            <a:p>
              <a:endParaRPr lang="en-US"/>
            </a:p>
          </p:txBody>
        </p:sp>
        <p:sp>
          <p:nvSpPr>
            <p:cNvPr id="16548" name="Freeform 44"/>
            <p:cNvSpPr>
              <a:spLocks noEditPoints="1"/>
            </p:cNvSpPr>
            <p:nvPr/>
          </p:nvSpPr>
          <p:spPr bwMode="auto">
            <a:xfrm>
              <a:off x="464" y="1611"/>
              <a:ext cx="268" cy="30"/>
            </a:xfrm>
            <a:custGeom>
              <a:avLst/>
              <a:gdLst>
                <a:gd name="T0" fmla="*/ 311272 w 171"/>
                <a:gd name="T1" fmla="*/ 203904 h 19"/>
                <a:gd name="T2" fmla="*/ 311272 w 171"/>
                <a:gd name="T3" fmla="*/ 479916 h 19"/>
                <a:gd name="T4" fmla="*/ 0 w 171"/>
                <a:gd name="T5" fmla="*/ 479916 h 19"/>
                <a:gd name="T6" fmla="*/ 0 w 171"/>
                <a:gd name="T7" fmla="*/ 203904 h 19"/>
                <a:gd name="T8" fmla="*/ 311272 w 171"/>
                <a:gd name="T9" fmla="*/ 203904 h 19"/>
                <a:gd name="T10" fmla="*/ 764571 w 171"/>
                <a:gd name="T11" fmla="*/ 203904 h 19"/>
                <a:gd name="T12" fmla="*/ 764571 w 171"/>
                <a:gd name="T13" fmla="*/ 479916 h 19"/>
                <a:gd name="T14" fmla="*/ 487842 w 171"/>
                <a:gd name="T15" fmla="*/ 479916 h 19"/>
                <a:gd name="T16" fmla="*/ 487842 w 171"/>
                <a:gd name="T17" fmla="*/ 203904 h 19"/>
                <a:gd name="T18" fmla="*/ 764571 w 171"/>
                <a:gd name="T19" fmla="*/ 203904 h 19"/>
                <a:gd name="T20" fmla="*/ 1285008 w 171"/>
                <a:gd name="T21" fmla="*/ 203904 h 19"/>
                <a:gd name="T22" fmla="*/ 1285008 w 171"/>
                <a:gd name="T23" fmla="*/ 479916 h 19"/>
                <a:gd name="T24" fmla="*/ 970124 w 171"/>
                <a:gd name="T25" fmla="*/ 479916 h 19"/>
                <a:gd name="T26" fmla="*/ 970124 w 171"/>
                <a:gd name="T27" fmla="*/ 203904 h 19"/>
                <a:gd name="T28" fmla="*/ 1285008 w 171"/>
                <a:gd name="T29" fmla="*/ 203904 h 19"/>
                <a:gd name="T30" fmla="*/ 1789924 w 171"/>
                <a:gd name="T31" fmla="*/ 203904 h 19"/>
                <a:gd name="T32" fmla="*/ 1789924 w 171"/>
                <a:gd name="T33" fmla="*/ 479916 h 19"/>
                <a:gd name="T34" fmla="*/ 1413028 w 171"/>
                <a:gd name="T35" fmla="*/ 479916 h 19"/>
                <a:gd name="T36" fmla="*/ 1413028 w 171"/>
                <a:gd name="T37" fmla="*/ 203904 h 19"/>
                <a:gd name="T38" fmla="*/ 1789924 w 171"/>
                <a:gd name="T39" fmla="*/ 203904 h 19"/>
                <a:gd name="T40" fmla="*/ 2244470 w 171"/>
                <a:gd name="T41" fmla="*/ 203904 h 19"/>
                <a:gd name="T42" fmla="*/ 2244470 w 171"/>
                <a:gd name="T43" fmla="*/ 479916 h 19"/>
                <a:gd name="T44" fmla="*/ 1968810 w 171"/>
                <a:gd name="T45" fmla="*/ 479916 h 19"/>
                <a:gd name="T46" fmla="*/ 1968810 w 171"/>
                <a:gd name="T47" fmla="*/ 203904 h 19"/>
                <a:gd name="T48" fmla="*/ 2244470 w 171"/>
                <a:gd name="T49" fmla="*/ 203904 h 19"/>
                <a:gd name="T50" fmla="*/ 2708112 w 171"/>
                <a:gd name="T51" fmla="*/ 203904 h 19"/>
                <a:gd name="T52" fmla="*/ 2708112 w 171"/>
                <a:gd name="T53" fmla="*/ 479916 h 19"/>
                <a:gd name="T54" fmla="*/ 2427555 w 171"/>
                <a:gd name="T55" fmla="*/ 479916 h 19"/>
                <a:gd name="T56" fmla="*/ 2427555 w 171"/>
                <a:gd name="T57" fmla="*/ 203904 h 19"/>
                <a:gd name="T58" fmla="*/ 2708112 w 171"/>
                <a:gd name="T59" fmla="*/ 203904 h 19"/>
                <a:gd name="T60" fmla="*/ 3254071 w 171"/>
                <a:gd name="T61" fmla="*/ 203904 h 19"/>
                <a:gd name="T62" fmla="*/ 3254071 w 171"/>
                <a:gd name="T63" fmla="*/ 479916 h 19"/>
                <a:gd name="T64" fmla="*/ 2876705 w 171"/>
                <a:gd name="T65" fmla="*/ 479916 h 19"/>
                <a:gd name="T66" fmla="*/ 2876705 w 171"/>
                <a:gd name="T67" fmla="*/ 203904 h 19"/>
                <a:gd name="T68" fmla="*/ 3254071 w 171"/>
                <a:gd name="T69" fmla="*/ 203904 h 19"/>
                <a:gd name="T70" fmla="*/ 3734591 w 171"/>
                <a:gd name="T71" fmla="*/ 203904 h 19"/>
                <a:gd name="T72" fmla="*/ 3734591 w 171"/>
                <a:gd name="T73" fmla="*/ 479916 h 19"/>
                <a:gd name="T74" fmla="*/ 3379872 w 171"/>
                <a:gd name="T75" fmla="*/ 479916 h 19"/>
                <a:gd name="T76" fmla="*/ 3379872 w 171"/>
                <a:gd name="T77" fmla="*/ 203904 h 19"/>
                <a:gd name="T78" fmla="*/ 3734591 w 171"/>
                <a:gd name="T79" fmla="*/ 203904 h 19"/>
                <a:gd name="T80" fmla="*/ 4181700 w 171"/>
                <a:gd name="T81" fmla="*/ 203904 h 19"/>
                <a:gd name="T82" fmla="*/ 4181700 w 171"/>
                <a:gd name="T83" fmla="*/ 479916 h 19"/>
                <a:gd name="T84" fmla="*/ 3908302 w 171"/>
                <a:gd name="T85" fmla="*/ 479916 h 19"/>
                <a:gd name="T86" fmla="*/ 3908302 w 171"/>
                <a:gd name="T87" fmla="*/ 203904 h 19"/>
                <a:gd name="T88" fmla="*/ 4181700 w 171"/>
                <a:gd name="T89" fmla="*/ 203904 h 19"/>
                <a:gd name="T90" fmla="*/ 4675826 w 171"/>
                <a:gd name="T91" fmla="*/ 479916 h 19"/>
                <a:gd name="T92" fmla="*/ 4370999 w 171"/>
                <a:gd name="T93" fmla="*/ 479916 h 19"/>
                <a:gd name="T94" fmla="*/ 4370999 w 171"/>
                <a:gd name="T95" fmla="*/ 203904 h 19"/>
                <a:gd name="T96" fmla="*/ 4675826 w 171"/>
                <a:gd name="T97" fmla="*/ 203904 h 19"/>
                <a:gd name="T98" fmla="*/ 4675826 w 171"/>
                <a:gd name="T99" fmla="*/ 479916 h 19"/>
                <a:gd name="T100" fmla="*/ 5259968 w 171"/>
                <a:gd name="T101" fmla="*/ 365877 h 19"/>
                <a:gd name="T102" fmla="*/ 4612882 w 171"/>
                <a:gd name="T103" fmla="*/ 687674 h 19"/>
                <a:gd name="T104" fmla="*/ 4612882 w 171"/>
                <a:gd name="T105" fmla="*/ 0 h 19"/>
                <a:gd name="T106" fmla="*/ 5259968 w 171"/>
                <a:gd name="T107" fmla="*/ 365877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19"/>
                <a:gd name="T164" fmla="*/ 171 w 171"/>
                <a:gd name="T165" fmla="*/ 19 h 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19">
                  <a:moveTo>
                    <a:pt x="10" y="6"/>
                  </a:moveTo>
                  <a:lnTo>
                    <a:pt x="10" y="13"/>
                  </a:lnTo>
                  <a:lnTo>
                    <a:pt x="0" y="13"/>
                  </a:lnTo>
                  <a:lnTo>
                    <a:pt x="0" y="6"/>
                  </a:lnTo>
                  <a:lnTo>
                    <a:pt x="10" y="6"/>
                  </a:lnTo>
                  <a:close/>
                  <a:moveTo>
                    <a:pt x="25" y="6"/>
                  </a:moveTo>
                  <a:lnTo>
                    <a:pt x="25" y="13"/>
                  </a:lnTo>
                  <a:lnTo>
                    <a:pt x="16" y="13"/>
                  </a:lnTo>
                  <a:lnTo>
                    <a:pt x="16" y="6"/>
                  </a:lnTo>
                  <a:lnTo>
                    <a:pt x="25" y="6"/>
                  </a:lnTo>
                  <a:close/>
                  <a:moveTo>
                    <a:pt x="42" y="6"/>
                  </a:moveTo>
                  <a:lnTo>
                    <a:pt x="42" y="13"/>
                  </a:lnTo>
                  <a:lnTo>
                    <a:pt x="31" y="13"/>
                  </a:lnTo>
                  <a:lnTo>
                    <a:pt x="31" y="6"/>
                  </a:lnTo>
                  <a:lnTo>
                    <a:pt x="42" y="6"/>
                  </a:lnTo>
                  <a:close/>
                  <a:moveTo>
                    <a:pt x="58" y="6"/>
                  </a:moveTo>
                  <a:lnTo>
                    <a:pt x="58" y="13"/>
                  </a:lnTo>
                  <a:lnTo>
                    <a:pt x="46" y="13"/>
                  </a:lnTo>
                  <a:lnTo>
                    <a:pt x="46" y="6"/>
                  </a:lnTo>
                  <a:lnTo>
                    <a:pt x="58" y="6"/>
                  </a:lnTo>
                  <a:close/>
                  <a:moveTo>
                    <a:pt x="73" y="6"/>
                  </a:moveTo>
                  <a:lnTo>
                    <a:pt x="73" y="13"/>
                  </a:lnTo>
                  <a:lnTo>
                    <a:pt x="64" y="13"/>
                  </a:lnTo>
                  <a:lnTo>
                    <a:pt x="64" y="6"/>
                  </a:lnTo>
                  <a:lnTo>
                    <a:pt x="73" y="6"/>
                  </a:lnTo>
                  <a:close/>
                  <a:moveTo>
                    <a:pt x="88" y="6"/>
                  </a:moveTo>
                  <a:lnTo>
                    <a:pt x="88" y="13"/>
                  </a:lnTo>
                  <a:lnTo>
                    <a:pt x="79" y="13"/>
                  </a:lnTo>
                  <a:lnTo>
                    <a:pt x="79" y="6"/>
                  </a:lnTo>
                  <a:lnTo>
                    <a:pt x="88" y="6"/>
                  </a:lnTo>
                  <a:close/>
                  <a:moveTo>
                    <a:pt x="106" y="6"/>
                  </a:moveTo>
                  <a:lnTo>
                    <a:pt x="106" y="13"/>
                  </a:lnTo>
                  <a:lnTo>
                    <a:pt x="94" y="13"/>
                  </a:lnTo>
                  <a:lnTo>
                    <a:pt x="94" y="6"/>
                  </a:lnTo>
                  <a:lnTo>
                    <a:pt x="106" y="6"/>
                  </a:lnTo>
                  <a:close/>
                  <a:moveTo>
                    <a:pt x="121" y="6"/>
                  </a:moveTo>
                  <a:lnTo>
                    <a:pt x="121" y="13"/>
                  </a:lnTo>
                  <a:lnTo>
                    <a:pt x="110" y="13"/>
                  </a:lnTo>
                  <a:lnTo>
                    <a:pt x="110" y="6"/>
                  </a:lnTo>
                  <a:lnTo>
                    <a:pt x="121" y="6"/>
                  </a:lnTo>
                  <a:close/>
                  <a:moveTo>
                    <a:pt x="136" y="6"/>
                  </a:moveTo>
                  <a:lnTo>
                    <a:pt x="136" y="13"/>
                  </a:lnTo>
                  <a:lnTo>
                    <a:pt x="127" y="13"/>
                  </a:lnTo>
                  <a:lnTo>
                    <a:pt x="127" y="6"/>
                  </a:lnTo>
                  <a:lnTo>
                    <a:pt x="136" y="6"/>
                  </a:lnTo>
                  <a:close/>
                  <a:moveTo>
                    <a:pt x="152" y="13"/>
                  </a:moveTo>
                  <a:lnTo>
                    <a:pt x="142" y="13"/>
                  </a:lnTo>
                  <a:lnTo>
                    <a:pt x="142" y="6"/>
                  </a:lnTo>
                  <a:lnTo>
                    <a:pt x="152" y="6"/>
                  </a:lnTo>
                  <a:lnTo>
                    <a:pt x="152" y="13"/>
                  </a:lnTo>
                  <a:close/>
                  <a:moveTo>
                    <a:pt x="171" y="10"/>
                  </a:moveTo>
                  <a:lnTo>
                    <a:pt x="150" y="19"/>
                  </a:lnTo>
                  <a:lnTo>
                    <a:pt x="150" y="0"/>
                  </a:lnTo>
                  <a:lnTo>
                    <a:pt x="171" y="10"/>
                  </a:lnTo>
                  <a:close/>
                </a:path>
              </a:pathLst>
            </a:custGeom>
            <a:solidFill>
              <a:srgbClr val="1F1A17"/>
            </a:solidFill>
            <a:ln w="9525">
              <a:noFill/>
              <a:round/>
              <a:headEnd/>
              <a:tailEnd/>
            </a:ln>
          </p:spPr>
          <p:txBody>
            <a:bodyPr/>
            <a:lstStyle/>
            <a:p>
              <a:endParaRPr lang="en-US"/>
            </a:p>
          </p:txBody>
        </p:sp>
        <p:sp>
          <p:nvSpPr>
            <p:cNvPr id="16549" name="Freeform 45"/>
            <p:cNvSpPr>
              <a:spLocks noEditPoints="1"/>
            </p:cNvSpPr>
            <p:nvPr/>
          </p:nvSpPr>
          <p:spPr bwMode="auto">
            <a:xfrm>
              <a:off x="564" y="2188"/>
              <a:ext cx="266" cy="33"/>
            </a:xfrm>
            <a:custGeom>
              <a:avLst/>
              <a:gdLst>
                <a:gd name="T0" fmla="*/ 0 w 170"/>
                <a:gd name="T1" fmla="*/ 327439 h 21"/>
                <a:gd name="T2" fmla="*/ 628420 w 170"/>
                <a:gd name="T3" fmla="*/ 0 h 21"/>
                <a:gd name="T4" fmla="*/ 628420 w 170"/>
                <a:gd name="T5" fmla="*/ 692703 h 21"/>
                <a:gd name="T6" fmla="*/ 0 w 170"/>
                <a:gd name="T7" fmla="*/ 327439 h 21"/>
                <a:gd name="T8" fmla="*/ 901160 w 170"/>
                <a:gd name="T9" fmla="*/ 263197 h 21"/>
                <a:gd name="T10" fmla="*/ 901160 w 170"/>
                <a:gd name="T11" fmla="*/ 413595 h 21"/>
                <a:gd name="T12" fmla="*/ 575929 w 170"/>
                <a:gd name="T13" fmla="*/ 413595 h 21"/>
                <a:gd name="T14" fmla="*/ 575929 w 170"/>
                <a:gd name="T15" fmla="*/ 263197 h 21"/>
                <a:gd name="T16" fmla="*/ 901160 w 170"/>
                <a:gd name="T17" fmla="*/ 263197 h 21"/>
                <a:gd name="T18" fmla="*/ 1369589 w 170"/>
                <a:gd name="T19" fmla="*/ 263197 h 21"/>
                <a:gd name="T20" fmla="*/ 1369589 w 170"/>
                <a:gd name="T21" fmla="*/ 413595 h 21"/>
                <a:gd name="T22" fmla="*/ 1069365 w 170"/>
                <a:gd name="T23" fmla="*/ 413595 h 21"/>
                <a:gd name="T24" fmla="*/ 1069365 w 170"/>
                <a:gd name="T25" fmla="*/ 263197 h 21"/>
                <a:gd name="T26" fmla="*/ 1369589 w 170"/>
                <a:gd name="T27" fmla="*/ 263197 h 21"/>
                <a:gd name="T28" fmla="*/ 1803263 w 170"/>
                <a:gd name="T29" fmla="*/ 263197 h 21"/>
                <a:gd name="T30" fmla="*/ 1803263 w 170"/>
                <a:gd name="T31" fmla="*/ 413595 h 21"/>
                <a:gd name="T32" fmla="*/ 1517123 w 170"/>
                <a:gd name="T33" fmla="*/ 413595 h 21"/>
                <a:gd name="T34" fmla="*/ 1517123 w 170"/>
                <a:gd name="T35" fmla="*/ 263197 h 21"/>
                <a:gd name="T36" fmla="*/ 1803263 w 170"/>
                <a:gd name="T37" fmla="*/ 263197 h 21"/>
                <a:gd name="T38" fmla="*/ 2313141 w 170"/>
                <a:gd name="T39" fmla="*/ 263197 h 21"/>
                <a:gd name="T40" fmla="*/ 2313141 w 170"/>
                <a:gd name="T41" fmla="*/ 413595 h 21"/>
                <a:gd name="T42" fmla="*/ 1988530 w 170"/>
                <a:gd name="T43" fmla="*/ 413595 h 21"/>
                <a:gd name="T44" fmla="*/ 1988530 w 170"/>
                <a:gd name="T45" fmla="*/ 263197 h 21"/>
                <a:gd name="T46" fmla="*/ 2313141 w 170"/>
                <a:gd name="T47" fmla="*/ 263197 h 21"/>
                <a:gd name="T48" fmla="*/ 2786281 w 170"/>
                <a:gd name="T49" fmla="*/ 263197 h 21"/>
                <a:gd name="T50" fmla="*/ 2786281 w 170"/>
                <a:gd name="T51" fmla="*/ 413595 h 21"/>
                <a:gd name="T52" fmla="*/ 2425184 w 170"/>
                <a:gd name="T53" fmla="*/ 413595 h 21"/>
                <a:gd name="T54" fmla="*/ 2425184 w 170"/>
                <a:gd name="T55" fmla="*/ 263197 h 21"/>
                <a:gd name="T56" fmla="*/ 2786281 w 170"/>
                <a:gd name="T57" fmla="*/ 263197 h 21"/>
                <a:gd name="T58" fmla="*/ 3241859 w 170"/>
                <a:gd name="T59" fmla="*/ 263197 h 21"/>
                <a:gd name="T60" fmla="*/ 3241859 w 170"/>
                <a:gd name="T61" fmla="*/ 413595 h 21"/>
                <a:gd name="T62" fmla="*/ 2943930 w 170"/>
                <a:gd name="T63" fmla="*/ 413595 h 21"/>
                <a:gd name="T64" fmla="*/ 2943930 w 170"/>
                <a:gd name="T65" fmla="*/ 263197 h 21"/>
                <a:gd name="T66" fmla="*/ 3241859 w 170"/>
                <a:gd name="T67" fmla="*/ 263197 h 21"/>
                <a:gd name="T68" fmla="*/ 3684620 w 170"/>
                <a:gd name="T69" fmla="*/ 263197 h 21"/>
                <a:gd name="T70" fmla="*/ 3684620 w 170"/>
                <a:gd name="T71" fmla="*/ 413595 h 21"/>
                <a:gd name="T72" fmla="*/ 3412984 w 170"/>
                <a:gd name="T73" fmla="*/ 413595 h 21"/>
                <a:gd name="T74" fmla="*/ 3412984 w 170"/>
                <a:gd name="T75" fmla="*/ 263197 h 21"/>
                <a:gd name="T76" fmla="*/ 3684620 w 170"/>
                <a:gd name="T77" fmla="*/ 263197 h 21"/>
                <a:gd name="T78" fmla="*/ 4203683 w 170"/>
                <a:gd name="T79" fmla="*/ 263197 h 21"/>
                <a:gd name="T80" fmla="*/ 4203683 w 170"/>
                <a:gd name="T81" fmla="*/ 413595 h 21"/>
                <a:gd name="T82" fmla="*/ 3852550 w 170"/>
                <a:gd name="T83" fmla="*/ 413595 h 21"/>
                <a:gd name="T84" fmla="*/ 3852550 w 170"/>
                <a:gd name="T85" fmla="*/ 263197 h 21"/>
                <a:gd name="T86" fmla="*/ 4203683 w 170"/>
                <a:gd name="T87" fmla="*/ 263197 h 21"/>
                <a:gd name="T88" fmla="*/ 4657657 w 170"/>
                <a:gd name="T89" fmla="*/ 263197 h 21"/>
                <a:gd name="T90" fmla="*/ 4657657 w 170"/>
                <a:gd name="T91" fmla="*/ 413595 h 21"/>
                <a:gd name="T92" fmla="*/ 4292583 w 170"/>
                <a:gd name="T93" fmla="*/ 413595 h 21"/>
                <a:gd name="T94" fmla="*/ 4292583 w 170"/>
                <a:gd name="T95" fmla="*/ 263197 h 21"/>
                <a:gd name="T96" fmla="*/ 4657657 w 170"/>
                <a:gd name="T97" fmla="*/ 263197 h 21"/>
                <a:gd name="T98" fmla="*/ 5037398 w 170"/>
                <a:gd name="T99" fmla="*/ 413595 h 21"/>
                <a:gd name="T100" fmla="*/ 4825841 w 170"/>
                <a:gd name="T101" fmla="*/ 413595 h 21"/>
                <a:gd name="T102" fmla="*/ 4825841 w 170"/>
                <a:gd name="T103" fmla="*/ 263197 h 21"/>
                <a:gd name="T104" fmla="*/ 5037398 w 170"/>
                <a:gd name="T105" fmla="*/ 263197 h 21"/>
                <a:gd name="T106" fmla="*/ 5037398 w 170"/>
                <a:gd name="T107" fmla="*/ 413595 h 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21"/>
                <a:gd name="T164" fmla="*/ 170 w 170"/>
                <a:gd name="T165" fmla="*/ 21 h 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21">
                  <a:moveTo>
                    <a:pt x="0" y="10"/>
                  </a:moveTo>
                  <a:lnTo>
                    <a:pt x="21" y="0"/>
                  </a:lnTo>
                  <a:lnTo>
                    <a:pt x="21" y="21"/>
                  </a:lnTo>
                  <a:lnTo>
                    <a:pt x="0" y="10"/>
                  </a:lnTo>
                  <a:close/>
                  <a:moveTo>
                    <a:pt x="30" y="8"/>
                  </a:moveTo>
                  <a:lnTo>
                    <a:pt x="30" y="13"/>
                  </a:lnTo>
                  <a:lnTo>
                    <a:pt x="19" y="13"/>
                  </a:lnTo>
                  <a:lnTo>
                    <a:pt x="19" y="8"/>
                  </a:lnTo>
                  <a:lnTo>
                    <a:pt x="30" y="8"/>
                  </a:lnTo>
                  <a:close/>
                  <a:moveTo>
                    <a:pt x="46" y="8"/>
                  </a:moveTo>
                  <a:lnTo>
                    <a:pt x="46" y="13"/>
                  </a:lnTo>
                  <a:lnTo>
                    <a:pt x="36" y="13"/>
                  </a:lnTo>
                  <a:lnTo>
                    <a:pt x="36" y="8"/>
                  </a:lnTo>
                  <a:lnTo>
                    <a:pt x="46" y="8"/>
                  </a:lnTo>
                  <a:close/>
                  <a:moveTo>
                    <a:pt x="61" y="8"/>
                  </a:moveTo>
                  <a:lnTo>
                    <a:pt x="61" y="13"/>
                  </a:lnTo>
                  <a:lnTo>
                    <a:pt x="51" y="13"/>
                  </a:lnTo>
                  <a:lnTo>
                    <a:pt x="51" y="8"/>
                  </a:lnTo>
                  <a:lnTo>
                    <a:pt x="61" y="8"/>
                  </a:lnTo>
                  <a:close/>
                  <a:moveTo>
                    <a:pt x="78" y="8"/>
                  </a:moveTo>
                  <a:lnTo>
                    <a:pt x="78" y="13"/>
                  </a:lnTo>
                  <a:lnTo>
                    <a:pt x="67" y="13"/>
                  </a:lnTo>
                  <a:lnTo>
                    <a:pt x="67" y="8"/>
                  </a:lnTo>
                  <a:lnTo>
                    <a:pt x="78" y="8"/>
                  </a:lnTo>
                  <a:close/>
                  <a:moveTo>
                    <a:pt x="94" y="8"/>
                  </a:moveTo>
                  <a:lnTo>
                    <a:pt x="94" y="13"/>
                  </a:lnTo>
                  <a:lnTo>
                    <a:pt x="82" y="13"/>
                  </a:lnTo>
                  <a:lnTo>
                    <a:pt x="82" y="8"/>
                  </a:lnTo>
                  <a:lnTo>
                    <a:pt x="94" y="8"/>
                  </a:lnTo>
                  <a:close/>
                  <a:moveTo>
                    <a:pt x="109" y="8"/>
                  </a:moveTo>
                  <a:lnTo>
                    <a:pt x="109" y="13"/>
                  </a:lnTo>
                  <a:lnTo>
                    <a:pt x="99" y="13"/>
                  </a:lnTo>
                  <a:lnTo>
                    <a:pt x="99" y="8"/>
                  </a:lnTo>
                  <a:lnTo>
                    <a:pt x="109" y="8"/>
                  </a:lnTo>
                  <a:close/>
                  <a:moveTo>
                    <a:pt x="124" y="8"/>
                  </a:moveTo>
                  <a:lnTo>
                    <a:pt x="124" y="13"/>
                  </a:lnTo>
                  <a:lnTo>
                    <a:pt x="115" y="13"/>
                  </a:lnTo>
                  <a:lnTo>
                    <a:pt x="115" y="8"/>
                  </a:lnTo>
                  <a:lnTo>
                    <a:pt x="124" y="8"/>
                  </a:lnTo>
                  <a:close/>
                  <a:moveTo>
                    <a:pt x="142" y="8"/>
                  </a:moveTo>
                  <a:lnTo>
                    <a:pt x="142" y="13"/>
                  </a:lnTo>
                  <a:lnTo>
                    <a:pt x="130" y="13"/>
                  </a:lnTo>
                  <a:lnTo>
                    <a:pt x="130" y="8"/>
                  </a:lnTo>
                  <a:lnTo>
                    <a:pt x="142" y="8"/>
                  </a:lnTo>
                  <a:close/>
                  <a:moveTo>
                    <a:pt x="157" y="8"/>
                  </a:moveTo>
                  <a:lnTo>
                    <a:pt x="157" y="13"/>
                  </a:lnTo>
                  <a:lnTo>
                    <a:pt x="145" y="13"/>
                  </a:lnTo>
                  <a:lnTo>
                    <a:pt x="145" y="8"/>
                  </a:lnTo>
                  <a:lnTo>
                    <a:pt x="157" y="8"/>
                  </a:lnTo>
                  <a:close/>
                  <a:moveTo>
                    <a:pt x="170" y="13"/>
                  </a:moveTo>
                  <a:lnTo>
                    <a:pt x="163" y="13"/>
                  </a:lnTo>
                  <a:lnTo>
                    <a:pt x="163" y="8"/>
                  </a:lnTo>
                  <a:lnTo>
                    <a:pt x="170" y="8"/>
                  </a:lnTo>
                  <a:lnTo>
                    <a:pt x="170" y="13"/>
                  </a:lnTo>
                  <a:close/>
                </a:path>
              </a:pathLst>
            </a:custGeom>
            <a:solidFill>
              <a:srgbClr val="1F1A17"/>
            </a:solidFill>
            <a:ln w="9525">
              <a:noFill/>
              <a:round/>
              <a:headEnd/>
              <a:tailEnd/>
            </a:ln>
          </p:spPr>
          <p:txBody>
            <a:bodyPr/>
            <a:lstStyle/>
            <a:p>
              <a:endParaRPr lang="en-US"/>
            </a:p>
          </p:txBody>
        </p:sp>
        <p:sp>
          <p:nvSpPr>
            <p:cNvPr id="16550" name="Freeform 46"/>
            <p:cNvSpPr>
              <a:spLocks noEditPoints="1"/>
            </p:cNvSpPr>
            <p:nvPr/>
          </p:nvSpPr>
          <p:spPr bwMode="auto">
            <a:xfrm>
              <a:off x="555" y="2655"/>
              <a:ext cx="271" cy="33"/>
            </a:xfrm>
            <a:custGeom>
              <a:avLst/>
              <a:gdLst>
                <a:gd name="T0" fmla="*/ 0 w 173"/>
                <a:gd name="T1" fmla="*/ 353680 h 21"/>
                <a:gd name="T2" fmla="*/ 642870 w 173"/>
                <a:gd name="T3" fmla="*/ 0 h 21"/>
                <a:gd name="T4" fmla="*/ 642870 w 173"/>
                <a:gd name="T5" fmla="*/ 692703 h 21"/>
                <a:gd name="T6" fmla="*/ 0 w 173"/>
                <a:gd name="T7" fmla="*/ 353680 h 21"/>
                <a:gd name="T8" fmla="*/ 918897 w 173"/>
                <a:gd name="T9" fmla="*/ 225069 h 21"/>
                <a:gd name="T10" fmla="*/ 918897 w 173"/>
                <a:gd name="T11" fmla="*/ 413595 h 21"/>
                <a:gd name="T12" fmla="*/ 642870 w 173"/>
                <a:gd name="T13" fmla="*/ 413595 h 21"/>
                <a:gd name="T14" fmla="*/ 642870 w 173"/>
                <a:gd name="T15" fmla="*/ 225069 h 21"/>
                <a:gd name="T16" fmla="*/ 918897 w 173"/>
                <a:gd name="T17" fmla="*/ 225069 h 21"/>
                <a:gd name="T18" fmla="*/ 1450588 w 173"/>
                <a:gd name="T19" fmla="*/ 225069 h 21"/>
                <a:gd name="T20" fmla="*/ 1450588 w 173"/>
                <a:gd name="T21" fmla="*/ 413595 h 21"/>
                <a:gd name="T22" fmla="*/ 1090300 w 173"/>
                <a:gd name="T23" fmla="*/ 413595 h 21"/>
                <a:gd name="T24" fmla="*/ 1090300 w 173"/>
                <a:gd name="T25" fmla="*/ 225069 h 21"/>
                <a:gd name="T26" fmla="*/ 1450588 w 173"/>
                <a:gd name="T27" fmla="*/ 225069 h 21"/>
                <a:gd name="T28" fmla="*/ 1925798 w 173"/>
                <a:gd name="T29" fmla="*/ 225069 h 21"/>
                <a:gd name="T30" fmla="*/ 1925798 w 173"/>
                <a:gd name="T31" fmla="*/ 413595 h 21"/>
                <a:gd name="T32" fmla="*/ 1577500 w 173"/>
                <a:gd name="T33" fmla="*/ 413595 h 21"/>
                <a:gd name="T34" fmla="*/ 1577500 w 173"/>
                <a:gd name="T35" fmla="*/ 225069 h 21"/>
                <a:gd name="T36" fmla="*/ 1925798 w 173"/>
                <a:gd name="T37" fmla="*/ 225069 h 21"/>
                <a:gd name="T38" fmla="*/ 2364035 w 173"/>
                <a:gd name="T39" fmla="*/ 225069 h 21"/>
                <a:gd name="T40" fmla="*/ 2364035 w 173"/>
                <a:gd name="T41" fmla="*/ 413595 h 21"/>
                <a:gd name="T42" fmla="*/ 2097340 w 173"/>
                <a:gd name="T43" fmla="*/ 413595 h 21"/>
                <a:gd name="T44" fmla="*/ 2097340 w 173"/>
                <a:gd name="T45" fmla="*/ 225069 h 21"/>
                <a:gd name="T46" fmla="*/ 2364035 w 173"/>
                <a:gd name="T47" fmla="*/ 225069 h 21"/>
                <a:gd name="T48" fmla="*/ 2847226 w 173"/>
                <a:gd name="T49" fmla="*/ 225069 h 21"/>
                <a:gd name="T50" fmla="*/ 2847226 w 173"/>
                <a:gd name="T51" fmla="*/ 413595 h 21"/>
                <a:gd name="T52" fmla="*/ 2567387 w 173"/>
                <a:gd name="T53" fmla="*/ 413595 h 21"/>
                <a:gd name="T54" fmla="*/ 2567387 w 173"/>
                <a:gd name="T55" fmla="*/ 225069 h 21"/>
                <a:gd name="T56" fmla="*/ 2847226 w 173"/>
                <a:gd name="T57" fmla="*/ 225069 h 21"/>
                <a:gd name="T58" fmla="*/ 3387525 w 173"/>
                <a:gd name="T59" fmla="*/ 225069 h 21"/>
                <a:gd name="T60" fmla="*/ 3387525 w 173"/>
                <a:gd name="T61" fmla="*/ 413595 h 21"/>
                <a:gd name="T62" fmla="*/ 3046981 w 173"/>
                <a:gd name="T63" fmla="*/ 413595 h 21"/>
                <a:gd name="T64" fmla="*/ 3046981 w 173"/>
                <a:gd name="T65" fmla="*/ 225069 h 21"/>
                <a:gd name="T66" fmla="*/ 3387525 w 173"/>
                <a:gd name="T67" fmla="*/ 225069 h 21"/>
                <a:gd name="T68" fmla="*/ 3870933 w 173"/>
                <a:gd name="T69" fmla="*/ 225069 h 21"/>
                <a:gd name="T70" fmla="*/ 3870933 w 173"/>
                <a:gd name="T71" fmla="*/ 413595 h 21"/>
                <a:gd name="T72" fmla="*/ 3496508 w 173"/>
                <a:gd name="T73" fmla="*/ 413595 h 21"/>
                <a:gd name="T74" fmla="*/ 3496508 w 173"/>
                <a:gd name="T75" fmla="*/ 225069 h 21"/>
                <a:gd name="T76" fmla="*/ 3870933 w 173"/>
                <a:gd name="T77" fmla="*/ 225069 h 21"/>
                <a:gd name="T78" fmla="*/ 4315893 w 173"/>
                <a:gd name="T79" fmla="*/ 225069 h 21"/>
                <a:gd name="T80" fmla="*/ 4315893 w 173"/>
                <a:gd name="T81" fmla="*/ 413595 h 21"/>
                <a:gd name="T82" fmla="*/ 4021744 w 173"/>
                <a:gd name="T83" fmla="*/ 413595 h 21"/>
                <a:gd name="T84" fmla="*/ 4021744 w 173"/>
                <a:gd name="T85" fmla="*/ 225069 h 21"/>
                <a:gd name="T86" fmla="*/ 4315893 w 173"/>
                <a:gd name="T87" fmla="*/ 225069 h 21"/>
                <a:gd name="T88" fmla="*/ 4773015 w 173"/>
                <a:gd name="T89" fmla="*/ 225069 h 21"/>
                <a:gd name="T90" fmla="*/ 4773015 w 173"/>
                <a:gd name="T91" fmla="*/ 413595 h 21"/>
                <a:gd name="T92" fmla="*/ 4503600 w 173"/>
                <a:gd name="T93" fmla="*/ 413595 h 21"/>
                <a:gd name="T94" fmla="*/ 4503600 w 173"/>
                <a:gd name="T95" fmla="*/ 225069 h 21"/>
                <a:gd name="T96" fmla="*/ 4773015 w 173"/>
                <a:gd name="T97" fmla="*/ 225069 h 21"/>
                <a:gd name="T98" fmla="*/ 5272053 w 173"/>
                <a:gd name="T99" fmla="*/ 413595 h 21"/>
                <a:gd name="T100" fmla="*/ 4947924 w 173"/>
                <a:gd name="T101" fmla="*/ 413595 h 21"/>
                <a:gd name="T102" fmla="*/ 4947924 w 173"/>
                <a:gd name="T103" fmla="*/ 225069 h 21"/>
                <a:gd name="T104" fmla="*/ 5272053 w 173"/>
                <a:gd name="T105" fmla="*/ 225069 h 21"/>
                <a:gd name="T106" fmla="*/ 5272053 w 173"/>
                <a:gd name="T107" fmla="*/ 413595 h 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3"/>
                <a:gd name="T163" fmla="*/ 0 h 21"/>
                <a:gd name="T164" fmla="*/ 173 w 173"/>
                <a:gd name="T165" fmla="*/ 21 h 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3" h="21">
                  <a:moveTo>
                    <a:pt x="0" y="11"/>
                  </a:moveTo>
                  <a:lnTo>
                    <a:pt x="21" y="0"/>
                  </a:lnTo>
                  <a:lnTo>
                    <a:pt x="21" y="21"/>
                  </a:lnTo>
                  <a:lnTo>
                    <a:pt x="0" y="11"/>
                  </a:lnTo>
                  <a:close/>
                  <a:moveTo>
                    <a:pt x="30" y="7"/>
                  </a:moveTo>
                  <a:lnTo>
                    <a:pt x="30" y="13"/>
                  </a:lnTo>
                  <a:lnTo>
                    <a:pt x="21" y="13"/>
                  </a:lnTo>
                  <a:lnTo>
                    <a:pt x="21" y="7"/>
                  </a:lnTo>
                  <a:lnTo>
                    <a:pt x="30" y="7"/>
                  </a:lnTo>
                  <a:close/>
                  <a:moveTo>
                    <a:pt x="48" y="7"/>
                  </a:moveTo>
                  <a:lnTo>
                    <a:pt x="48" y="13"/>
                  </a:lnTo>
                  <a:lnTo>
                    <a:pt x="36" y="13"/>
                  </a:lnTo>
                  <a:lnTo>
                    <a:pt x="36" y="7"/>
                  </a:lnTo>
                  <a:lnTo>
                    <a:pt x="48" y="7"/>
                  </a:lnTo>
                  <a:close/>
                  <a:moveTo>
                    <a:pt x="63" y="7"/>
                  </a:moveTo>
                  <a:lnTo>
                    <a:pt x="63" y="13"/>
                  </a:lnTo>
                  <a:lnTo>
                    <a:pt x="52" y="13"/>
                  </a:lnTo>
                  <a:lnTo>
                    <a:pt x="52" y="7"/>
                  </a:lnTo>
                  <a:lnTo>
                    <a:pt x="63" y="7"/>
                  </a:lnTo>
                  <a:close/>
                  <a:moveTo>
                    <a:pt x="78" y="7"/>
                  </a:moveTo>
                  <a:lnTo>
                    <a:pt x="78" y="13"/>
                  </a:lnTo>
                  <a:lnTo>
                    <a:pt x="69" y="13"/>
                  </a:lnTo>
                  <a:lnTo>
                    <a:pt x="69" y="7"/>
                  </a:lnTo>
                  <a:lnTo>
                    <a:pt x="78" y="7"/>
                  </a:lnTo>
                  <a:close/>
                  <a:moveTo>
                    <a:pt x="94" y="7"/>
                  </a:moveTo>
                  <a:lnTo>
                    <a:pt x="94" y="13"/>
                  </a:lnTo>
                  <a:lnTo>
                    <a:pt x="84" y="13"/>
                  </a:lnTo>
                  <a:lnTo>
                    <a:pt x="84" y="7"/>
                  </a:lnTo>
                  <a:lnTo>
                    <a:pt x="94" y="7"/>
                  </a:lnTo>
                  <a:close/>
                  <a:moveTo>
                    <a:pt x="111" y="7"/>
                  </a:moveTo>
                  <a:lnTo>
                    <a:pt x="111" y="13"/>
                  </a:lnTo>
                  <a:lnTo>
                    <a:pt x="100" y="13"/>
                  </a:lnTo>
                  <a:lnTo>
                    <a:pt x="100" y="7"/>
                  </a:lnTo>
                  <a:lnTo>
                    <a:pt x="111" y="7"/>
                  </a:lnTo>
                  <a:close/>
                  <a:moveTo>
                    <a:pt x="127" y="7"/>
                  </a:moveTo>
                  <a:lnTo>
                    <a:pt x="127" y="13"/>
                  </a:lnTo>
                  <a:lnTo>
                    <a:pt x="115" y="13"/>
                  </a:lnTo>
                  <a:lnTo>
                    <a:pt x="115" y="7"/>
                  </a:lnTo>
                  <a:lnTo>
                    <a:pt x="127" y="7"/>
                  </a:lnTo>
                  <a:close/>
                  <a:moveTo>
                    <a:pt x="142" y="7"/>
                  </a:moveTo>
                  <a:lnTo>
                    <a:pt x="142" y="13"/>
                  </a:lnTo>
                  <a:lnTo>
                    <a:pt x="132" y="13"/>
                  </a:lnTo>
                  <a:lnTo>
                    <a:pt x="132" y="7"/>
                  </a:lnTo>
                  <a:lnTo>
                    <a:pt x="142" y="7"/>
                  </a:lnTo>
                  <a:close/>
                  <a:moveTo>
                    <a:pt x="157" y="7"/>
                  </a:moveTo>
                  <a:lnTo>
                    <a:pt x="157" y="13"/>
                  </a:lnTo>
                  <a:lnTo>
                    <a:pt x="148" y="13"/>
                  </a:lnTo>
                  <a:lnTo>
                    <a:pt x="148" y="7"/>
                  </a:lnTo>
                  <a:lnTo>
                    <a:pt x="157" y="7"/>
                  </a:lnTo>
                  <a:close/>
                  <a:moveTo>
                    <a:pt x="173" y="13"/>
                  </a:moveTo>
                  <a:lnTo>
                    <a:pt x="163" y="13"/>
                  </a:lnTo>
                  <a:lnTo>
                    <a:pt x="163" y="7"/>
                  </a:lnTo>
                  <a:lnTo>
                    <a:pt x="173" y="7"/>
                  </a:lnTo>
                  <a:lnTo>
                    <a:pt x="173" y="13"/>
                  </a:lnTo>
                  <a:close/>
                </a:path>
              </a:pathLst>
            </a:custGeom>
            <a:solidFill>
              <a:srgbClr val="1F1A17"/>
            </a:solidFill>
            <a:ln w="9525">
              <a:noFill/>
              <a:round/>
              <a:headEnd/>
              <a:tailEnd/>
            </a:ln>
          </p:spPr>
          <p:txBody>
            <a:bodyPr/>
            <a:lstStyle/>
            <a:p>
              <a:endParaRPr lang="en-US"/>
            </a:p>
          </p:txBody>
        </p:sp>
        <p:grpSp>
          <p:nvGrpSpPr>
            <p:cNvPr id="16551" name="Group 47"/>
            <p:cNvGrpSpPr>
              <a:grpSpLocks/>
            </p:cNvGrpSpPr>
            <p:nvPr/>
          </p:nvGrpSpPr>
          <p:grpSpPr bwMode="auto">
            <a:xfrm>
              <a:off x="333" y="1537"/>
              <a:ext cx="1189" cy="1198"/>
              <a:chOff x="679" y="1539"/>
              <a:chExt cx="1189" cy="1198"/>
            </a:xfrm>
          </p:grpSpPr>
          <p:grpSp>
            <p:nvGrpSpPr>
              <p:cNvPr id="16600" name="Group 48"/>
              <p:cNvGrpSpPr>
                <a:grpSpLocks/>
              </p:cNvGrpSpPr>
              <p:nvPr/>
            </p:nvGrpSpPr>
            <p:grpSpPr bwMode="auto">
              <a:xfrm>
                <a:off x="679" y="1539"/>
                <a:ext cx="135" cy="144"/>
                <a:chOff x="679" y="1539"/>
                <a:chExt cx="135" cy="144"/>
              </a:xfrm>
            </p:grpSpPr>
            <p:sp>
              <p:nvSpPr>
                <p:cNvPr id="16616" name="Freeform 49"/>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AAA9A9"/>
                </a:solidFill>
                <a:ln w="6350">
                  <a:solidFill>
                    <a:srgbClr val="000000"/>
                  </a:solidFill>
                  <a:round/>
                  <a:headEnd/>
                  <a:tailEnd/>
                </a:ln>
              </p:spPr>
              <p:txBody>
                <a:bodyPr/>
                <a:lstStyle/>
                <a:p>
                  <a:endParaRPr lang="en-US"/>
                </a:p>
              </p:txBody>
            </p:sp>
            <p:sp>
              <p:nvSpPr>
                <p:cNvPr id="16617" name="Freeform 50"/>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noFill/>
                <a:ln w="9525">
                  <a:solidFill>
                    <a:srgbClr val="1F1A17"/>
                  </a:solidFill>
                  <a:round/>
                  <a:headEnd/>
                  <a:tailEnd/>
                </a:ln>
              </p:spPr>
              <p:txBody>
                <a:bodyPr/>
                <a:lstStyle/>
                <a:p>
                  <a:endParaRPr lang="en-US"/>
                </a:p>
              </p:txBody>
            </p:sp>
            <p:sp>
              <p:nvSpPr>
                <p:cNvPr id="16618" name="Line 51"/>
                <p:cNvSpPr>
                  <a:spLocks noChangeShapeType="1"/>
                </p:cNvSpPr>
                <p:nvPr/>
              </p:nvSpPr>
              <p:spPr bwMode="auto">
                <a:xfrm>
                  <a:off x="679" y="1683"/>
                  <a:ext cx="128" cy="0"/>
                </a:xfrm>
                <a:prstGeom prst="line">
                  <a:avLst/>
                </a:prstGeom>
                <a:noFill/>
                <a:ln w="9525">
                  <a:solidFill>
                    <a:srgbClr val="1F1A17"/>
                  </a:solidFill>
                  <a:round/>
                  <a:headEnd/>
                  <a:tailEnd/>
                </a:ln>
              </p:spPr>
              <p:txBody>
                <a:bodyPr/>
                <a:lstStyle/>
                <a:p>
                  <a:endParaRPr lang="en-US"/>
                </a:p>
              </p:txBody>
            </p:sp>
            <p:sp>
              <p:nvSpPr>
                <p:cNvPr id="16619" name="Line 52"/>
                <p:cNvSpPr>
                  <a:spLocks noChangeShapeType="1"/>
                </p:cNvSpPr>
                <p:nvPr/>
              </p:nvSpPr>
              <p:spPr bwMode="auto">
                <a:xfrm flipV="1">
                  <a:off x="748" y="1589"/>
                  <a:ext cx="62" cy="88"/>
                </a:xfrm>
                <a:prstGeom prst="line">
                  <a:avLst/>
                </a:prstGeom>
                <a:noFill/>
                <a:ln w="9525">
                  <a:solidFill>
                    <a:srgbClr val="1F1A17"/>
                  </a:solidFill>
                  <a:round/>
                  <a:headEnd/>
                  <a:tailEnd/>
                </a:ln>
              </p:spPr>
              <p:txBody>
                <a:bodyPr/>
                <a:lstStyle/>
                <a:p>
                  <a:endParaRPr lang="en-US"/>
                </a:p>
              </p:txBody>
            </p:sp>
          </p:grpSp>
          <p:grpSp>
            <p:nvGrpSpPr>
              <p:cNvPr id="16601" name="Group 53"/>
              <p:cNvGrpSpPr>
                <a:grpSpLocks/>
              </p:cNvGrpSpPr>
              <p:nvPr/>
            </p:nvGrpSpPr>
            <p:grpSpPr bwMode="auto">
              <a:xfrm>
                <a:off x="1172" y="2591"/>
                <a:ext cx="134" cy="146"/>
                <a:chOff x="1172" y="2591"/>
                <a:chExt cx="134" cy="146"/>
              </a:xfrm>
            </p:grpSpPr>
            <p:sp>
              <p:nvSpPr>
                <p:cNvPr id="16612" name="Freeform 54"/>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noFill/>
                <a:ln w="9525">
                  <a:solidFill>
                    <a:srgbClr val="1F1A17"/>
                  </a:solidFill>
                  <a:round/>
                  <a:headEnd/>
                  <a:tailEnd/>
                </a:ln>
              </p:spPr>
              <p:txBody>
                <a:bodyPr/>
                <a:lstStyle/>
                <a:p>
                  <a:endParaRPr lang="en-US"/>
                </a:p>
              </p:txBody>
            </p:sp>
            <p:sp>
              <p:nvSpPr>
                <p:cNvPr id="16613" name="Freeform 55"/>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solidFill>
                  <a:srgbClr val="AAA9A9"/>
                </a:solidFill>
                <a:ln w="6350">
                  <a:solidFill>
                    <a:srgbClr val="000000"/>
                  </a:solidFill>
                  <a:round/>
                  <a:headEnd/>
                  <a:tailEnd/>
                </a:ln>
              </p:spPr>
              <p:txBody>
                <a:bodyPr/>
                <a:lstStyle/>
                <a:p>
                  <a:endParaRPr lang="en-US"/>
                </a:p>
              </p:txBody>
            </p:sp>
            <p:sp>
              <p:nvSpPr>
                <p:cNvPr id="16614" name="Line 56"/>
                <p:cNvSpPr>
                  <a:spLocks noChangeShapeType="1"/>
                </p:cNvSpPr>
                <p:nvPr/>
              </p:nvSpPr>
              <p:spPr bwMode="auto">
                <a:xfrm>
                  <a:off x="1172" y="2737"/>
                  <a:ext cx="128" cy="0"/>
                </a:xfrm>
                <a:prstGeom prst="line">
                  <a:avLst/>
                </a:prstGeom>
                <a:noFill/>
                <a:ln w="9525">
                  <a:solidFill>
                    <a:srgbClr val="1F1A17"/>
                  </a:solidFill>
                  <a:round/>
                  <a:headEnd/>
                  <a:tailEnd/>
                </a:ln>
              </p:spPr>
              <p:txBody>
                <a:bodyPr/>
                <a:lstStyle/>
                <a:p>
                  <a:endParaRPr lang="en-US"/>
                </a:p>
              </p:txBody>
            </p:sp>
            <p:sp>
              <p:nvSpPr>
                <p:cNvPr id="16615" name="Line 57"/>
                <p:cNvSpPr>
                  <a:spLocks noChangeShapeType="1"/>
                </p:cNvSpPr>
                <p:nvPr/>
              </p:nvSpPr>
              <p:spPr bwMode="auto">
                <a:xfrm flipV="1">
                  <a:off x="1240" y="2641"/>
                  <a:ext cx="63" cy="89"/>
                </a:xfrm>
                <a:prstGeom prst="line">
                  <a:avLst/>
                </a:prstGeom>
                <a:noFill/>
                <a:ln w="9525">
                  <a:solidFill>
                    <a:srgbClr val="1F1A17"/>
                  </a:solidFill>
                  <a:round/>
                  <a:headEnd/>
                  <a:tailEnd/>
                </a:ln>
              </p:spPr>
              <p:txBody>
                <a:bodyPr/>
                <a:lstStyle/>
                <a:p>
                  <a:endParaRPr lang="en-US"/>
                </a:p>
              </p:txBody>
            </p:sp>
          </p:grpSp>
          <p:grpSp>
            <p:nvGrpSpPr>
              <p:cNvPr id="16602" name="Group 58"/>
              <p:cNvGrpSpPr>
                <a:grpSpLocks/>
              </p:cNvGrpSpPr>
              <p:nvPr/>
            </p:nvGrpSpPr>
            <p:grpSpPr bwMode="auto">
              <a:xfrm>
                <a:off x="1730" y="2107"/>
                <a:ext cx="138" cy="140"/>
                <a:chOff x="1730" y="2107"/>
                <a:chExt cx="138" cy="140"/>
              </a:xfrm>
            </p:grpSpPr>
            <p:sp>
              <p:nvSpPr>
                <p:cNvPr id="16608" name="Freeform 59"/>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solidFill>
                  <a:srgbClr val="AAA9A9"/>
                </a:solidFill>
                <a:ln w="6350">
                  <a:solidFill>
                    <a:srgbClr val="000000"/>
                  </a:solidFill>
                  <a:round/>
                  <a:headEnd/>
                  <a:tailEnd/>
                </a:ln>
              </p:spPr>
              <p:txBody>
                <a:bodyPr/>
                <a:lstStyle/>
                <a:p>
                  <a:endParaRPr lang="en-US"/>
                </a:p>
              </p:txBody>
            </p:sp>
            <p:sp>
              <p:nvSpPr>
                <p:cNvPr id="16609" name="Freeform 60"/>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noFill/>
                <a:ln w="9525">
                  <a:solidFill>
                    <a:srgbClr val="1F1A17"/>
                  </a:solidFill>
                  <a:round/>
                  <a:headEnd/>
                  <a:tailEnd/>
                </a:ln>
              </p:spPr>
              <p:txBody>
                <a:bodyPr/>
                <a:lstStyle/>
                <a:p>
                  <a:endParaRPr lang="en-US"/>
                </a:p>
              </p:txBody>
            </p:sp>
            <p:sp>
              <p:nvSpPr>
                <p:cNvPr id="16610" name="Line 61"/>
                <p:cNvSpPr>
                  <a:spLocks noChangeShapeType="1"/>
                </p:cNvSpPr>
                <p:nvPr/>
              </p:nvSpPr>
              <p:spPr bwMode="auto">
                <a:xfrm>
                  <a:off x="1730" y="2247"/>
                  <a:ext cx="131" cy="0"/>
                </a:xfrm>
                <a:prstGeom prst="line">
                  <a:avLst/>
                </a:prstGeom>
                <a:noFill/>
                <a:ln w="9525">
                  <a:solidFill>
                    <a:srgbClr val="1F1A17"/>
                  </a:solidFill>
                  <a:round/>
                  <a:headEnd/>
                  <a:tailEnd/>
                </a:ln>
              </p:spPr>
              <p:txBody>
                <a:bodyPr/>
                <a:lstStyle/>
                <a:p>
                  <a:endParaRPr lang="en-US"/>
                </a:p>
              </p:txBody>
            </p:sp>
            <p:sp>
              <p:nvSpPr>
                <p:cNvPr id="16611" name="Line 62"/>
                <p:cNvSpPr>
                  <a:spLocks noChangeShapeType="1"/>
                </p:cNvSpPr>
                <p:nvPr/>
              </p:nvSpPr>
              <p:spPr bwMode="auto">
                <a:xfrm flipV="1">
                  <a:off x="1799" y="2153"/>
                  <a:ext cx="65" cy="90"/>
                </a:xfrm>
                <a:prstGeom prst="line">
                  <a:avLst/>
                </a:prstGeom>
                <a:noFill/>
                <a:ln w="9525">
                  <a:solidFill>
                    <a:srgbClr val="1F1A17"/>
                  </a:solidFill>
                  <a:round/>
                  <a:headEnd/>
                  <a:tailEnd/>
                </a:ln>
              </p:spPr>
              <p:txBody>
                <a:bodyPr/>
                <a:lstStyle/>
                <a:p>
                  <a:endParaRPr lang="en-US"/>
                </a:p>
              </p:txBody>
            </p:sp>
          </p:grpSp>
          <p:grpSp>
            <p:nvGrpSpPr>
              <p:cNvPr id="16603" name="Group 63"/>
              <p:cNvGrpSpPr>
                <a:grpSpLocks/>
              </p:cNvGrpSpPr>
              <p:nvPr/>
            </p:nvGrpSpPr>
            <p:grpSpPr bwMode="auto">
              <a:xfrm>
                <a:off x="1175" y="2144"/>
                <a:ext cx="134" cy="143"/>
                <a:chOff x="1175" y="2144"/>
                <a:chExt cx="134" cy="143"/>
              </a:xfrm>
            </p:grpSpPr>
            <p:sp>
              <p:nvSpPr>
                <p:cNvPr id="16604" name="Freeform 64"/>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solidFill>
                  <a:srgbClr val="AAA9A9"/>
                </a:solidFill>
                <a:ln w="6350">
                  <a:solidFill>
                    <a:srgbClr val="000000"/>
                  </a:solidFill>
                  <a:round/>
                  <a:headEnd/>
                  <a:tailEnd/>
                </a:ln>
              </p:spPr>
              <p:txBody>
                <a:bodyPr/>
                <a:lstStyle/>
                <a:p>
                  <a:endParaRPr lang="en-US"/>
                </a:p>
              </p:txBody>
            </p:sp>
            <p:sp>
              <p:nvSpPr>
                <p:cNvPr id="16605" name="Freeform 65"/>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noFill/>
                <a:ln w="9525">
                  <a:solidFill>
                    <a:srgbClr val="1F1A17"/>
                  </a:solidFill>
                  <a:round/>
                  <a:headEnd/>
                  <a:tailEnd/>
                </a:ln>
              </p:spPr>
              <p:txBody>
                <a:bodyPr/>
                <a:lstStyle/>
                <a:p>
                  <a:endParaRPr lang="en-US"/>
                </a:p>
              </p:txBody>
            </p:sp>
            <p:sp>
              <p:nvSpPr>
                <p:cNvPr id="16606" name="Line 66"/>
                <p:cNvSpPr>
                  <a:spLocks noChangeShapeType="1"/>
                </p:cNvSpPr>
                <p:nvPr/>
              </p:nvSpPr>
              <p:spPr bwMode="auto">
                <a:xfrm>
                  <a:off x="1175" y="2287"/>
                  <a:ext cx="128" cy="0"/>
                </a:xfrm>
                <a:prstGeom prst="line">
                  <a:avLst/>
                </a:prstGeom>
                <a:noFill/>
                <a:ln w="9525">
                  <a:solidFill>
                    <a:srgbClr val="1F1A17"/>
                  </a:solidFill>
                  <a:round/>
                  <a:headEnd/>
                  <a:tailEnd/>
                </a:ln>
              </p:spPr>
              <p:txBody>
                <a:bodyPr/>
                <a:lstStyle/>
                <a:p>
                  <a:endParaRPr lang="en-US"/>
                </a:p>
              </p:txBody>
            </p:sp>
            <p:sp>
              <p:nvSpPr>
                <p:cNvPr id="16607" name="Line 67"/>
                <p:cNvSpPr>
                  <a:spLocks noChangeShapeType="1"/>
                </p:cNvSpPr>
                <p:nvPr/>
              </p:nvSpPr>
              <p:spPr bwMode="auto">
                <a:xfrm flipV="1">
                  <a:off x="1244" y="2193"/>
                  <a:ext cx="62" cy="90"/>
                </a:xfrm>
                <a:prstGeom prst="line">
                  <a:avLst/>
                </a:prstGeom>
                <a:noFill/>
                <a:ln w="9525">
                  <a:solidFill>
                    <a:srgbClr val="1F1A17"/>
                  </a:solidFill>
                  <a:round/>
                  <a:headEnd/>
                  <a:tailEnd/>
                </a:ln>
              </p:spPr>
              <p:txBody>
                <a:bodyPr/>
                <a:lstStyle/>
                <a:p>
                  <a:endParaRPr lang="en-US"/>
                </a:p>
              </p:txBody>
            </p:sp>
          </p:grpSp>
        </p:grpSp>
        <p:sp>
          <p:nvSpPr>
            <p:cNvPr id="16552" name="Freeform 68"/>
            <p:cNvSpPr>
              <a:spLocks/>
            </p:cNvSpPr>
            <p:nvPr/>
          </p:nvSpPr>
          <p:spPr bwMode="auto">
            <a:xfrm>
              <a:off x="219" y="1347"/>
              <a:ext cx="353" cy="107"/>
            </a:xfrm>
            <a:custGeom>
              <a:avLst/>
              <a:gdLst>
                <a:gd name="T0" fmla="*/ 1262392 w 226"/>
                <a:gd name="T1" fmla="*/ 0 h 67"/>
                <a:gd name="T2" fmla="*/ 5183443 w 226"/>
                <a:gd name="T3" fmla="*/ 0 h 67"/>
                <a:gd name="T4" fmla="*/ 5413861 w 226"/>
                <a:gd name="T5" fmla="*/ 0 h 67"/>
                <a:gd name="T6" fmla="*/ 5671179 w 226"/>
                <a:gd name="T7" fmla="*/ 96342 h 67"/>
                <a:gd name="T8" fmla="*/ 5891214 w 226"/>
                <a:gd name="T9" fmla="*/ 306038 h 67"/>
                <a:gd name="T10" fmla="*/ 6065611 w 226"/>
                <a:gd name="T11" fmla="*/ 488747 h 67"/>
                <a:gd name="T12" fmla="*/ 6231396 w 226"/>
                <a:gd name="T13" fmla="*/ 708193 h 67"/>
                <a:gd name="T14" fmla="*/ 6325641 w 226"/>
                <a:gd name="T15" fmla="*/ 1000835 h 67"/>
                <a:gd name="T16" fmla="*/ 6380690 w 226"/>
                <a:gd name="T17" fmla="*/ 1283976 h 67"/>
                <a:gd name="T18" fmla="*/ 6433962 w 226"/>
                <a:gd name="T19" fmla="*/ 1584186 h 67"/>
                <a:gd name="T20" fmla="*/ 6380690 w 226"/>
                <a:gd name="T21" fmla="*/ 1896321 h 67"/>
                <a:gd name="T22" fmla="*/ 6325641 w 226"/>
                <a:gd name="T23" fmla="*/ 2182364 h 67"/>
                <a:gd name="T24" fmla="*/ 6231396 w 226"/>
                <a:gd name="T25" fmla="*/ 2470751 h 67"/>
                <a:gd name="T26" fmla="*/ 6065611 w 226"/>
                <a:gd name="T27" fmla="*/ 2771260 h 67"/>
                <a:gd name="T28" fmla="*/ 5891214 w 226"/>
                <a:gd name="T29" fmla="*/ 2884553 h 67"/>
                <a:gd name="T30" fmla="*/ 5671179 w 226"/>
                <a:gd name="T31" fmla="*/ 3088832 h 67"/>
                <a:gd name="T32" fmla="*/ 5413861 w 226"/>
                <a:gd name="T33" fmla="*/ 3179212 h 67"/>
                <a:gd name="T34" fmla="*/ 5183443 w 226"/>
                <a:gd name="T35" fmla="*/ 3179212 h 67"/>
                <a:gd name="T36" fmla="*/ 1262392 w 226"/>
                <a:gd name="T37" fmla="*/ 3179212 h 67"/>
                <a:gd name="T38" fmla="*/ 969555 w 226"/>
                <a:gd name="T39" fmla="*/ 3179212 h 67"/>
                <a:gd name="T40" fmla="*/ 767984 w 226"/>
                <a:gd name="T41" fmla="*/ 3088832 h 67"/>
                <a:gd name="T42" fmla="*/ 544642 w 226"/>
                <a:gd name="T43" fmla="*/ 2884553 h 67"/>
                <a:gd name="T44" fmla="*/ 314789 w 226"/>
                <a:gd name="T45" fmla="*/ 2771260 h 67"/>
                <a:gd name="T46" fmla="*/ 201536 w 226"/>
                <a:gd name="T47" fmla="*/ 2470751 h 67"/>
                <a:gd name="T48" fmla="*/ 91505 w 226"/>
                <a:gd name="T49" fmla="*/ 2182364 h 67"/>
                <a:gd name="T50" fmla="*/ 0 w 226"/>
                <a:gd name="T51" fmla="*/ 1896321 h 67"/>
                <a:gd name="T52" fmla="*/ 0 w 226"/>
                <a:gd name="T53" fmla="*/ 1584186 h 67"/>
                <a:gd name="T54" fmla="*/ 0 w 226"/>
                <a:gd name="T55" fmla="*/ 1283976 h 67"/>
                <a:gd name="T56" fmla="*/ 91505 w 226"/>
                <a:gd name="T57" fmla="*/ 1000835 h 67"/>
                <a:gd name="T58" fmla="*/ 201536 w 226"/>
                <a:gd name="T59" fmla="*/ 708193 h 67"/>
                <a:gd name="T60" fmla="*/ 314789 w 226"/>
                <a:gd name="T61" fmla="*/ 488747 h 67"/>
                <a:gd name="T62" fmla="*/ 544642 w 226"/>
                <a:gd name="T63" fmla="*/ 306038 h 67"/>
                <a:gd name="T64" fmla="*/ 767984 w 226"/>
                <a:gd name="T65" fmla="*/ 96342 h 67"/>
                <a:gd name="T66" fmla="*/ 969555 w 226"/>
                <a:gd name="T67" fmla="*/ 0 h 67"/>
                <a:gd name="T68" fmla="*/ 1262392 w 226"/>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7"/>
                <a:gd name="T107" fmla="*/ 226 w 226"/>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7">
                  <a:moveTo>
                    <a:pt x="44" y="0"/>
                  </a:moveTo>
                  <a:lnTo>
                    <a:pt x="182" y="0"/>
                  </a:lnTo>
                  <a:lnTo>
                    <a:pt x="190" y="0"/>
                  </a:lnTo>
                  <a:lnTo>
                    <a:pt x="199" y="2"/>
                  </a:lnTo>
                  <a:lnTo>
                    <a:pt x="207" y="6"/>
                  </a:lnTo>
                  <a:lnTo>
                    <a:pt x="213" y="10"/>
                  </a:lnTo>
                  <a:lnTo>
                    <a:pt x="219" y="15"/>
                  </a:lnTo>
                  <a:lnTo>
                    <a:pt x="222" y="21"/>
                  </a:lnTo>
                  <a:lnTo>
                    <a:pt x="224" y="27"/>
                  </a:lnTo>
                  <a:lnTo>
                    <a:pt x="226" y="33"/>
                  </a:lnTo>
                  <a:lnTo>
                    <a:pt x="224" y="40"/>
                  </a:lnTo>
                  <a:lnTo>
                    <a:pt x="222" y="46"/>
                  </a:lnTo>
                  <a:lnTo>
                    <a:pt x="219" y="52"/>
                  </a:lnTo>
                  <a:lnTo>
                    <a:pt x="213" y="58"/>
                  </a:lnTo>
                  <a:lnTo>
                    <a:pt x="207" y="61"/>
                  </a:lnTo>
                  <a:lnTo>
                    <a:pt x="199" y="65"/>
                  </a:lnTo>
                  <a:lnTo>
                    <a:pt x="190" y="67"/>
                  </a:lnTo>
                  <a:lnTo>
                    <a:pt x="182" y="67"/>
                  </a:lnTo>
                  <a:lnTo>
                    <a:pt x="44" y="67"/>
                  </a:lnTo>
                  <a:lnTo>
                    <a:pt x="34" y="67"/>
                  </a:lnTo>
                  <a:lnTo>
                    <a:pt x="27" y="65"/>
                  </a:lnTo>
                  <a:lnTo>
                    <a:pt x="19" y="61"/>
                  </a:lnTo>
                  <a:lnTo>
                    <a:pt x="11" y="58"/>
                  </a:lnTo>
                  <a:lnTo>
                    <a:pt x="7" y="52"/>
                  </a:lnTo>
                  <a:lnTo>
                    <a:pt x="3" y="46"/>
                  </a:lnTo>
                  <a:lnTo>
                    <a:pt x="0" y="40"/>
                  </a:lnTo>
                  <a:lnTo>
                    <a:pt x="0" y="33"/>
                  </a:lnTo>
                  <a:lnTo>
                    <a:pt x="0" y="27"/>
                  </a:lnTo>
                  <a:lnTo>
                    <a:pt x="3" y="21"/>
                  </a:lnTo>
                  <a:lnTo>
                    <a:pt x="7" y="15"/>
                  </a:lnTo>
                  <a:lnTo>
                    <a:pt x="11" y="10"/>
                  </a:lnTo>
                  <a:lnTo>
                    <a:pt x="19" y="6"/>
                  </a:lnTo>
                  <a:lnTo>
                    <a:pt x="27" y="2"/>
                  </a:lnTo>
                  <a:lnTo>
                    <a:pt x="34" y="0"/>
                  </a:lnTo>
                  <a:lnTo>
                    <a:pt x="44" y="0"/>
                  </a:lnTo>
                  <a:close/>
                </a:path>
              </a:pathLst>
            </a:custGeom>
            <a:solidFill>
              <a:srgbClr val="AAA9A9"/>
            </a:solidFill>
            <a:ln w="9525">
              <a:noFill/>
              <a:round/>
              <a:headEnd/>
              <a:tailEnd/>
            </a:ln>
          </p:spPr>
          <p:txBody>
            <a:bodyPr/>
            <a:lstStyle/>
            <a:p>
              <a:endParaRPr lang="en-US"/>
            </a:p>
          </p:txBody>
        </p:sp>
        <p:sp>
          <p:nvSpPr>
            <p:cNvPr id="16553" name="Freeform 69"/>
            <p:cNvSpPr>
              <a:spLocks/>
            </p:cNvSpPr>
            <p:nvPr/>
          </p:nvSpPr>
          <p:spPr bwMode="auto">
            <a:xfrm>
              <a:off x="219" y="1347"/>
              <a:ext cx="353" cy="107"/>
            </a:xfrm>
            <a:custGeom>
              <a:avLst/>
              <a:gdLst>
                <a:gd name="T0" fmla="*/ 1262392 w 226"/>
                <a:gd name="T1" fmla="*/ 0 h 67"/>
                <a:gd name="T2" fmla="*/ 5183443 w 226"/>
                <a:gd name="T3" fmla="*/ 0 h 67"/>
                <a:gd name="T4" fmla="*/ 5413861 w 226"/>
                <a:gd name="T5" fmla="*/ 0 h 67"/>
                <a:gd name="T6" fmla="*/ 5671179 w 226"/>
                <a:gd name="T7" fmla="*/ 96342 h 67"/>
                <a:gd name="T8" fmla="*/ 5891214 w 226"/>
                <a:gd name="T9" fmla="*/ 306038 h 67"/>
                <a:gd name="T10" fmla="*/ 6065611 w 226"/>
                <a:gd name="T11" fmla="*/ 488747 h 67"/>
                <a:gd name="T12" fmla="*/ 6231396 w 226"/>
                <a:gd name="T13" fmla="*/ 708193 h 67"/>
                <a:gd name="T14" fmla="*/ 6325641 w 226"/>
                <a:gd name="T15" fmla="*/ 1000835 h 67"/>
                <a:gd name="T16" fmla="*/ 6380690 w 226"/>
                <a:gd name="T17" fmla="*/ 1283976 h 67"/>
                <a:gd name="T18" fmla="*/ 6433962 w 226"/>
                <a:gd name="T19" fmla="*/ 1584186 h 67"/>
                <a:gd name="T20" fmla="*/ 6433962 w 226"/>
                <a:gd name="T21" fmla="*/ 1584186 h 67"/>
                <a:gd name="T22" fmla="*/ 6380690 w 226"/>
                <a:gd name="T23" fmla="*/ 1896321 h 67"/>
                <a:gd name="T24" fmla="*/ 6325641 w 226"/>
                <a:gd name="T25" fmla="*/ 2182364 h 67"/>
                <a:gd name="T26" fmla="*/ 6231396 w 226"/>
                <a:gd name="T27" fmla="*/ 2470751 h 67"/>
                <a:gd name="T28" fmla="*/ 6065611 w 226"/>
                <a:gd name="T29" fmla="*/ 2771260 h 67"/>
                <a:gd name="T30" fmla="*/ 5891214 w 226"/>
                <a:gd name="T31" fmla="*/ 2884553 h 67"/>
                <a:gd name="T32" fmla="*/ 5671179 w 226"/>
                <a:gd name="T33" fmla="*/ 3088832 h 67"/>
                <a:gd name="T34" fmla="*/ 5413861 w 226"/>
                <a:gd name="T35" fmla="*/ 3179212 h 67"/>
                <a:gd name="T36" fmla="*/ 5183443 w 226"/>
                <a:gd name="T37" fmla="*/ 3179212 h 67"/>
                <a:gd name="T38" fmla="*/ 1262392 w 226"/>
                <a:gd name="T39" fmla="*/ 3179212 h 67"/>
                <a:gd name="T40" fmla="*/ 969555 w 226"/>
                <a:gd name="T41" fmla="*/ 3179212 h 67"/>
                <a:gd name="T42" fmla="*/ 767984 w 226"/>
                <a:gd name="T43" fmla="*/ 3088832 h 67"/>
                <a:gd name="T44" fmla="*/ 544642 w 226"/>
                <a:gd name="T45" fmla="*/ 2884553 h 67"/>
                <a:gd name="T46" fmla="*/ 314789 w 226"/>
                <a:gd name="T47" fmla="*/ 2771260 h 67"/>
                <a:gd name="T48" fmla="*/ 201536 w 226"/>
                <a:gd name="T49" fmla="*/ 2470751 h 67"/>
                <a:gd name="T50" fmla="*/ 91505 w 226"/>
                <a:gd name="T51" fmla="*/ 2182364 h 67"/>
                <a:gd name="T52" fmla="*/ 0 w 226"/>
                <a:gd name="T53" fmla="*/ 1896321 h 67"/>
                <a:gd name="T54" fmla="*/ 0 w 226"/>
                <a:gd name="T55" fmla="*/ 1584186 h 67"/>
                <a:gd name="T56" fmla="*/ 0 w 226"/>
                <a:gd name="T57" fmla="*/ 1584186 h 67"/>
                <a:gd name="T58" fmla="*/ 0 w 226"/>
                <a:gd name="T59" fmla="*/ 1283976 h 67"/>
                <a:gd name="T60" fmla="*/ 91505 w 226"/>
                <a:gd name="T61" fmla="*/ 1000835 h 67"/>
                <a:gd name="T62" fmla="*/ 201536 w 226"/>
                <a:gd name="T63" fmla="*/ 708193 h 67"/>
                <a:gd name="T64" fmla="*/ 314789 w 226"/>
                <a:gd name="T65" fmla="*/ 488747 h 67"/>
                <a:gd name="T66" fmla="*/ 544642 w 226"/>
                <a:gd name="T67" fmla="*/ 306038 h 67"/>
                <a:gd name="T68" fmla="*/ 767984 w 226"/>
                <a:gd name="T69" fmla="*/ 96342 h 67"/>
                <a:gd name="T70" fmla="*/ 969555 w 226"/>
                <a:gd name="T71" fmla="*/ 0 h 67"/>
                <a:gd name="T72" fmla="*/ 1262392 w 226"/>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7"/>
                <a:gd name="T113" fmla="*/ 226 w 22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7">
                  <a:moveTo>
                    <a:pt x="44" y="0"/>
                  </a:moveTo>
                  <a:lnTo>
                    <a:pt x="182" y="0"/>
                  </a:lnTo>
                  <a:lnTo>
                    <a:pt x="190" y="0"/>
                  </a:lnTo>
                  <a:lnTo>
                    <a:pt x="199" y="2"/>
                  </a:lnTo>
                  <a:lnTo>
                    <a:pt x="207" y="6"/>
                  </a:lnTo>
                  <a:lnTo>
                    <a:pt x="213" y="10"/>
                  </a:lnTo>
                  <a:lnTo>
                    <a:pt x="219" y="15"/>
                  </a:lnTo>
                  <a:lnTo>
                    <a:pt x="222" y="21"/>
                  </a:lnTo>
                  <a:lnTo>
                    <a:pt x="224" y="27"/>
                  </a:lnTo>
                  <a:lnTo>
                    <a:pt x="226" y="33"/>
                  </a:lnTo>
                  <a:lnTo>
                    <a:pt x="224" y="40"/>
                  </a:lnTo>
                  <a:lnTo>
                    <a:pt x="222" y="46"/>
                  </a:lnTo>
                  <a:lnTo>
                    <a:pt x="219" y="52"/>
                  </a:lnTo>
                  <a:lnTo>
                    <a:pt x="213" y="58"/>
                  </a:lnTo>
                  <a:lnTo>
                    <a:pt x="207" y="61"/>
                  </a:lnTo>
                  <a:lnTo>
                    <a:pt x="199" y="65"/>
                  </a:lnTo>
                  <a:lnTo>
                    <a:pt x="190" y="67"/>
                  </a:lnTo>
                  <a:lnTo>
                    <a:pt x="182" y="67"/>
                  </a:lnTo>
                  <a:lnTo>
                    <a:pt x="44" y="67"/>
                  </a:lnTo>
                  <a:lnTo>
                    <a:pt x="34" y="67"/>
                  </a:lnTo>
                  <a:lnTo>
                    <a:pt x="27" y="65"/>
                  </a:lnTo>
                  <a:lnTo>
                    <a:pt x="19" y="61"/>
                  </a:lnTo>
                  <a:lnTo>
                    <a:pt x="11" y="58"/>
                  </a:lnTo>
                  <a:lnTo>
                    <a:pt x="7" y="52"/>
                  </a:lnTo>
                  <a:lnTo>
                    <a:pt x="3" y="46"/>
                  </a:lnTo>
                  <a:lnTo>
                    <a:pt x="0" y="40"/>
                  </a:lnTo>
                  <a:lnTo>
                    <a:pt x="0" y="33"/>
                  </a:lnTo>
                  <a:lnTo>
                    <a:pt x="0" y="27"/>
                  </a:lnTo>
                  <a:lnTo>
                    <a:pt x="3" y="21"/>
                  </a:lnTo>
                  <a:lnTo>
                    <a:pt x="7" y="15"/>
                  </a:lnTo>
                  <a:lnTo>
                    <a:pt x="11" y="10"/>
                  </a:lnTo>
                  <a:lnTo>
                    <a:pt x="19" y="6"/>
                  </a:lnTo>
                  <a:lnTo>
                    <a:pt x="27" y="2"/>
                  </a:lnTo>
                  <a:lnTo>
                    <a:pt x="34" y="0"/>
                  </a:lnTo>
                  <a:lnTo>
                    <a:pt x="44" y="0"/>
                  </a:lnTo>
                </a:path>
              </a:pathLst>
            </a:custGeom>
            <a:noFill/>
            <a:ln w="9525">
              <a:solidFill>
                <a:srgbClr val="1F1A17"/>
              </a:solidFill>
              <a:round/>
              <a:headEnd/>
              <a:tailEnd/>
            </a:ln>
          </p:spPr>
          <p:txBody>
            <a:bodyPr/>
            <a:lstStyle/>
            <a:p>
              <a:endParaRPr lang="en-US"/>
            </a:p>
          </p:txBody>
        </p:sp>
        <p:sp>
          <p:nvSpPr>
            <p:cNvPr id="16554" name="Freeform 70"/>
            <p:cNvSpPr>
              <a:spLocks/>
            </p:cNvSpPr>
            <p:nvPr/>
          </p:nvSpPr>
          <p:spPr bwMode="auto">
            <a:xfrm>
              <a:off x="726" y="1571"/>
              <a:ext cx="355" cy="107"/>
            </a:xfrm>
            <a:custGeom>
              <a:avLst/>
              <a:gdLst>
                <a:gd name="T0" fmla="*/ 1293265 w 227"/>
                <a:gd name="T1" fmla="*/ 0 h 67"/>
                <a:gd name="T2" fmla="*/ 5350929 w 227"/>
                <a:gd name="T3" fmla="*/ 0 h 67"/>
                <a:gd name="T4" fmla="*/ 5609407 w 227"/>
                <a:gd name="T5" fmla="*/ 0 h 67"/>
                <a:gd name="T6" fmla="*/ 5854228 w 227"/>
                <a:gd name="T7" fmla="*/ 96342 h 67"/>
                <a:gd name="T8" fmla="*/ 6079067 w 227"/>
                <a:gd name="T9" fmla="*/ 306038 h 67"/>
                <a:gd name="T10" fmla="*/ 6241441 w 227"/>
                <a:gd name="T11" fmla="*/ 488747 h 67"/>
                <a:gd name="T12" fmla="*/ 6408397 w 227"/>
                <a:gd name="T13" fmla="*/ 708193 h 67"/>
                <a:gd name="T14" fmla="*/ 6540104 w 227"/>
                <a:gd name="T15" fmla="*/ 1000835 h 67"/>
                <a:gd name="T16" fmla="*/ 6645182 w 227"/>
                <a:gd name="T17" fmla="*/ 1283976 h 67"/>
                <a:gd name="T18" fmla="*/ 6645182 w 227"/>
                <a:gd name="T19" fmla="*/ 1657949 h 67"/>
                <a:gd name="T20" fmla="*/ 6645182 w 227"/>
                <a:gd name="T21" fmla="*/ 1896321 h 67"/>
                <a:gd name="T22" fmla="*/ 6540104 w 227"/>
                <a:gd name="T23" fmla="*/ 2284815 h 67"/>
                <a:gd name="T24" fmla="*/ 6408397 w 227"/>
                <a:gd name="T25" fmla="*/ 2552585 h 67"/>
                <a:gd name="T26" fmla="*/ 6241441 w 227"/>
                <a:gd name="T27" fmla="*/ 2771260 h 67"/>
                <a:gd name="T28" fmla="*/ 6079067 w 227"/>
                <a:gd name="T29" fmla="*/ 2884553 h 67"/>
                <a:gd name="T30" fmla="*/ 5854228 w 227"/>
                <a:gd name="T31" fmla="*/ 3088832 h 67"/>
                <a:gd name="T32" fmla="*/ 5609407 w 227"/>
                <a:gd name="T33" fmla="*/ 3179212 h 67"/>
                <a:gd name="T34" fmla="*/ 5350929 w 227"/>
                <a:gd name="T35" fmla="*/ 3179212 h 67"/>
                <a:gd name="T36" fmla="*/ 1293265 w 227"/>
                <a:gd name="T37" fmla="*/ 3179212 h 67"/>
                <a:gd name="T38" fmla="*/ 1026327 w 227"/>
                <a:gd name="T39" fmla="*/ 3179212 h 67"/>
                <a:gd name="T40" fmla="*/ 788194 w 227"/>
                <a:gd name="T41" fmla="*/ 3088832 h 67"/>
                <a:gd name="T42" fmla="*/ 567368 w 227"/>
                <a:gd name="T43" fmla="*/ 2884553 h 67"/>
                <a:gd name="T44" fmla="*/ 406458 w 227"/>
                <a:gd name="T45" fmla="*/ 2771260 h 67"/>
                <a:gd name="T46" fmla="*/ 233890 w 227"/>
                <a:gd name="T47" fmla="*/ 2552585 h 67"/>
                <a:gd name="T48" fmla="*/ 106269 w 227"/>
                <a:gd name="T49" fmla="*/ 2284815 h 67"/>
                <a:gd name="T50" fmla="*/ 0 w 227"/>
                <a:gd name="T51" fmla="*/ 1896321 h 67"/>
                <a:gd name="T52" fmla="*/ 0 w 227"/>
                <a:gd name="T53" fmla="*/ 1657949 h 67"/>
                <a:gd name="T54" fmla="*/ 0 w 227"/>
                <a:gd name="T55" fmla="*/ 1283976 h 67"/>
                <a:gd name="T56" fmla="*/ 106269 w 227"/>
                <a:gd name="T57" fmla="*/ 1000835 h 67"/>
                <a:gd name="T58" fmla="*/ 233890 w 227"/>
                <a:gd name="T59" fmla="*/ 708193 h 67"/>
                <a:gd name="T60" fmla="*/ 406458 w 227"/>
                <a:gd name="T61" fmla="*/ 488747 h 67"/>
                <a:gd name="T62" fmla="*/ 567368 w 227"/>
                <a:gd name="T63" fmla="*/ 306038 h 67"/>
                <a:gd name="T64" fmla="*/ 788194 w 227"/>
                <a:gd name="T65" fmla="*/ 96342 h 67"/>
                <a:gd name="T66" fmla="*/ 1026327 w 227"/>
                <a:gd name="T67" fmla="*/ 0 h 67"/>
                <a:gd name="T68" fmla="*/ 1293265 w 227"/>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
                <a:gd name="T106" fmla="*/ 0 h 67"/>
                <a:gd name="T107" fmla="*/ 227 w 227"/>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 h="67">
                  <a:moveTo>
                    <a:pt x="44" y="0"/>
                  </a:moveTo>
                  <a:lnTo>
                    <a:pt x="183" y="0"/>
                  </a:lnTo>
                  <a:lnTo>
                    <a:pt x="192" y="0"/>
                  </a:lnTo>
                  <a:lnTo>
                    <a:pt x="200" y="2"/>
                  </a:lnTo>
                  <a:lnTo>
                    <a:pt x="208" y="6"/>
                  </a:lnTo>
                  <a:lnTo>
                    <a:pt x="213" y="10"/>
                  </a:lnTo>
                  <a:lnTo>
                    <a:pt x="219" y="15"/>
                  </a:lnTo>
                  <a:lnTo>
                    <a:pt x="223" y="21"/>
                  </a:lnTo>
                  <a:lnTo>
                    <a:pt x="227" y="27"/>
                  </a:lnTo>
                  <a:lnTo>
                    <a:pt x="227" y="35"/>
                  </a:lnTo>
                  <a:lnTo>
                    <a:pt x="227" y="40"/>
                  </a:lnTo>
                  <a:lnTo>
                    <a:pt x="223" y="48"/>
                  </a:lnTo>
                  <a:lnTo>
                    <a:pt x="219" y="54"/>
                  </a:lnTo>
                  <a:lnTo>
                    <a:pt x="213" y="58"/>
                  </a:lnTo>
                  <a:lnTo>
                    <a:pt x="208" y="61"/>
                  </a:lnTo>
                  <a:lnTo>
                    <a:pt x="200" y="65"/>
                  </a:lnTo>
                  <a:lnTo>
                    <a:pt x="192" y="67"/>
                  </a:lnTo>
                  <a:lnTo>
                    <a:pt x="183" y="67"/>
                  </a:lnTo>
                  <a:lnTo>
                    <a:pt x="44" y="67"/>
                  </a:lnTo>
                  <a:lnTo>
                    <a:pt x="35" y="67"/>
                  </a:lnTo>
                  <a:lnTo>
                    <a:pt x="27" y="65"/>
                  </a:lnTo>
                  <a:lnTo>
                    <a:pt x="19" y="61"/>
                  </a:lnTo>
                  <a:lnTo>
                    <a:pt x="14" y="58"/>
                  </a:lnTo>
                  <a:lnTo>
                    <a:pt x="8" y="54"/>
                  </a:lnTo>
                  <a:lnTo>
                    <a:pt x="4" y="48"/>
                  </a:lnTo>
                  <a:lnTo>
                    <a:pt x="0" y="40"/>
                  </a:lnTo>
                  <a:lnTo>
                    <a:pt x="0" y="35"/>
                  </a:lnTo>
                  <a:lnTo>
                    <a:pt x="0" y="27"/>
                  </a:lnTo>
                  <a:lnTo>
                    <a:pt x="4" y="21"/>
                  </a:lnTo>
                  <a:lnTo>
                    <a:pt x="8" y="15"/>
                  </a:lnTo>
                  <a:lnTo>
                    <a:pt x="14" y="10"/>
                  </a:lnTo>
                  <a:lnTo>
                    <a:pt x="19" y="6"/>
                  </a:lnTo>
                  <a:lnTo>
                    <a:pt x="27" y="2"/>
                  </a:lnTo>
                  <a:lnTo>
                    <a:pt x="35" y="0"/>
                  </a:lnTo>
                  <a:lnTo>
                    <a:pt x="44" y="0"/>
                  </a:lnTo>
                  <a:close/>
                </a:path>
              </a:pathLst>
            </a:custGeom>
            <a:solidFill>
              <a:srgbClr val="AAA9A9"/>
            </a:solidFill>
            <a:ln w="9525">
              <a:noFill/>
              <a:round/>
              <a:headEnd/>
              <a:tailEnd/>
            </a:ln>
          </p:spPr>
          <p:txBody>
            <a:bodyPr/>
            <a:lstStyle/>
            <a:p>
              <a:endParaRPr lang="en-US"/>
            </a:p>
          </p:txBody>
        </p:sp>
        <p:sp>
          <p:nvSpPr>
            <p:cNvPr id="16555" name="Freeform 71"/>
            <p:cNvSpPr>
              <a:spLocks/>
            </p:cNvSpPr>
            <p:nvPr/>
          </p:nvSpPr>
          <p:spPr bwMode="auto">
            <a:xfrm>
              <a:off x="726" y="1571"/>
              <a:ext cx="355" cy="107"/>
            </a:xfrm>
            <a:custGeom>
              <a:avLst/>
              <a:gdLst>
                <a:gd name="T0" fmla="*/ 1293265 w 227"/>
                <a:gd name="T1" fmla="*/ 0 h 67"/>
                <a:gd name="T2" fmla="*/ 5350929 w 227"/>
                <a:gd name="T3" fmla="*/ 0 h 67"/>
                <a:gd name="T4" fmla="*/ 5609407 w 227"/>
                <a:gd name="T5" fmla="*/ 0 h 67"/>
                <a:gd name="T6" fmla="*/ 5854228 w 227"/>
                <a:gd name="T7" fmla="*/ 96342 h 67"/>
                <a:gd name="T8" fmla="*/ 6079067 w 227"/>
                <a:gd name="T9" fmla="*/ 306038 h 67"/>
                <a:gd name="T10" fmla="*/ 6241441 w 227"/>
                <a:gd name="T11" fmla="*/ 488747 h 67"/>
                <a:gd name="T12" fmla="*/ 6408397 w 227"/>
                <a:gd name="T13" fmla="*/ 708193 h 67"/>
                <a:gd name="T14" fmla="*/ 6540104 w 227"/>
                <a:gd name="T15" fmla="*/ 1000835 h 67"/>
                <a:gd name="T16" fmla="*/ 6645182 w 227"/>
                <a:gd name="T17" fmla="*/ 1283976 h 67"/>
                <a:gd name="T18" fmla="*/ 6645182 w 227"/>
                <a:gd name="T19" fmla="*/ 1657949 h 67"/>
                <a:gd name="T20" fmla="*/ 6645182 w 227"/>
                <a:gd name="T21" fmla="*/ 1657949 h 67"/>
                <a:gd name="T22" fmla="*/ 6645182 w 227"/>
                <a:gd name="T23" fmla="*/ 1896321 h 67"/>
                <a:gd name="T24" fmla="*/ 6540104 w 227"/>
                <a:gd name="T25" fmla="*/ 2284815 h 67"/>
                <a:gd name="T26" fmla="*/ 6408397 w 227"/>
                <a:gd name="T27" fmla="*/ 2552585 h 67"/>
                <a:gd name="T28" fmla="*/ 6241441 w 227"/>
                <a:gd name="T29" fmla="*/ 2771260 h 67"/>
                <a:gd name="T30" fmla="*/ 6079067 w 227"/>
                <a:gd name="T31" fmla="*/ 2884553 h 67"/>
                <a:gd name="T32" fmla="*/ 5854228 w 227"/>
                <a:gd name="T33" fmla="*/ 3088832 h 67"/>
                <a:gd name="T34" fmla="*/ 5609407 w 227"/>
                <a:gd name="T35" fmla="*/ 3179212 h 67"/>
                <a:gd name="T36" fmla="*/ 5350929 w 227"/>
                <a:gd name="T37" fmla="*/ 3179212 h 67"/>
                <a:gd name="T38" fmla="*/ 1293265 w 227"/>
                <a:gd name="T39" fmla="*/ 3179212 h 67"/>
                <a:gd name="T40" fmla="*/ 1026327 w 227"/>
                <a:gd name="T41" fmla="*/ 3179212 h 67"/>
                <a:gd name="T42" fmla="*/ 788194 w 227"/>
                <a:gd name="T43" fmla="*/ 3088832 h 67"/>
                <a:gd name="T44" fmla="*/ 567368 w 227"/>
                <a:gd name="T45" fmla="*/ 2884553 h 67"/>
                <a:gd name="T46" fmla="*/ 406458 w 227"/>
                <a:gd name="T47" fmla="*/ 2771260 h 67"/>
                <a:gd name="T48" fmla="*/ 233890 w 227"/>
                <a:gd name="T49" fmla="*/ 2552585 h 67"/>
                <a:gd name="T50" fmla="*/ 106269 w 227"/>
                <a:gd name="T51" fmla="*/ 2284815 h 67"/>
                <a:gd name="T52" fmla="*/ 0 w 227"/>
                <a:gd name="T53" fmla="*/ 1896321 h 67"/>
                <a:gd name="T54" fmla="*/ 0 w 227"/>
                <a:gd name="T55" fmla="*/ 1657949 h 67"/>
                <a:gd name="T56" fmla="*/ 0 w 227"/>
                <a:gd name="T57" fmla="*/ 1657949 h 67"/>
                <a:gd name="T58" fmla="*/ 0 w 227"/>
                <a:gd name="T59" fmla="*/ 1283976 h 67"/>
                <a:gd name="T60" fmla="*/ 106269 w 227"/>
                <a:gd name="T61" fmla="*/ 1000835 h 67"/>
                <a:gd name="T62" fmla="*/ 233890 w 227"/>
                <a:gd name="T63" fmla="*/ 708193 h 67"/>
                <a:gd name="T64" fmla="*/ 406458 w 227"/>
                <a:gd name="T65" fmla="*/ 488747 h 67"/>
                <a:gd name="T66" fmla="*/ 567368 w 227"/>
                <a:gd name="T67" fmla="*/ 306038 h 67"/>
                <a:gd name="T68" fmla="*/ 788194 w 227"/>
                <a:gd name="T69" fmla="*/ 96342 h 67"/>
                <a:gd name="T70" fmla="*/ 1026327 w 227"/>
                <a:gd name="T71" fmla="*/ 0 h 67"/>
                <a:gd name="T72" fmla="*/ 1293265 w 227"/>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7"/>
                <a:gd name="T112" fmla="*/ 0 h 67"/>
                <a:gd name="T113" fmla="*/ 227 w 227"/>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7" h="67">
                  <a:moveTo>
                    <a:pt x="44" y="0"/>
                  </a:moveTo>
                  <a:lnTo>
                    <a:pt x="183" y="0"/>
                  </a:lnTo>
                  <a:lnTo>
                    <a:pt x="192" y="0"/>
                  </a:lnTo>
                  <a:lnTo>
                    <a:pt x="200" y="2"/>
                  </a:lnTo>
                  <a:lnTo>
                    <a:pt x="208" y="6"/>
                  </a:lnTo>
                  <a:lnTo>
                    <a:pt x="213" y="10"/>
                  </a:lnTo>
                  <a:lnTo>
                    <a:pt x="219" y="15"/>
                  </a:lnTo>
                  <a:lnTo>
                    <a:pt x="223" y="21"/>
                  </a:lnTo>
                  <a:lnTo>
                    <a:pt x="227" y="27"/>
                  </a:lnTo>
                  <a:lnTo>
                    <a:pt x="227" y="35"/>
                  </a:lnTo>
                  <a:lnTo>
                    <a:pt x="227" y="40"/>
                  </a:lnTo>
                  <a:lnTo>
                    <a:pt x="223" y="48"/>
                  </a:lnTo>
                  <a:lnTo>
                    <a:pt x="219" y="54"/>
                  </a:lnTo>
                  <a:lnTo>
                    <a:pt x="213" y="58"/>
                  </a:lnTo>
                  <a:lnTo>
                    <a:pt x="208" y="61"/>
                  </a:lnTo>
                  <a:lnTo>
                    <a:pt x="200" y="65"/>
                  </a:lnTo>
                  <a:lnTo>
                    <a:pt x="192" y="67"/>
                  </a:lnTo>
                  <a:lnTo>
                    <a:pt x="183" y="67"/>
                  </a:lnTo>
                  <a:lnTo>
                    <a:pt x="44" y="67"/>
                  </a:lnTo>
                  <a:lnTo>
                    <a:pt x="35" y="67"/>
                  </a:lnTo>
                  <a:lnTo>
                    <a:pt x="27" y="65"/>
                  </a:lnTo>
                  <a:lnTo>
                    <a:pt x="19" y="61"/>
                  </a:lnTo>
                  <a:lnTo>
                    <a:pt x="14" y="58"/>
                  </a:lnTo>
                  <a:lnTo>
                    <a:pt x="8" y="54"/>
                  </a:lnTo>
                  <a:lnTo>
                    <a:pt x="4" y="48"/>
                  </a:lnTo>
                  <a:lnTo>
                    <a:pt x="0" y="40"/>
                  </a:lnTo>
                  <a:lnTo>
                    <a:pt x="0" y="35"/>
                  </a:lnTo>
                  <a:lnTo>
                    <a:pt x="0" y="27"/>
                  </a:lnTo>
                  <a:lnTo>
                    <a:pt x="4" y="21"/>
                  </a:lnTo>
                  <a:lnTo>
                    <a:pt x="8" y="15"/>
                  </a:lnTo>
                  <a:lnTo>
                    <a:pt x="14" y="10"/>
                  </a:lnTo>
                  <a:lnTo>
                    <a:pt x="19" y="6"/>
                  </a:lnTo>
                  <a:lnTo>
                    <a:pt x="27" y="2"/>
                  </a:lnTo>
                  <a:lnTo>
                    <a:pt x="35" y="0"/>
                  </a:lnTo>
                  <a:lnTo>
                    <a:pt x="44" y="0"/>
                  </a:lnTo>
                </a:path>
              </a:pathLst>
            </a:custGeom>
            <a:noFill/>
            <a:ln w="9525">
              <a:solidFill>
                <a:srgbClr val="1F1A17"/>
              </a:solidFill>
              <a:round/>
              <a:headEnd/>
              <a:tailEnd/>
            </a:ln>
          </p:spPr>
          <p:txBody>
            <a:bodyPr/>
            <a:lstStyle/>
            <a:p>
              <a:endParaRPr lang="en-US"/>
            </a:p>
          </p:txBody>
        </p:sp>
        <p:sp>
          <p:nvSpPr>
            <p:cNvPr id="16556" name="Freeform 72"/>
            <p:cNvSpPr>
              <a:spLocks/>
            </p:cNvSpPr>
            <p:nvPr/>
          </p:nvSpPr>
          <p:spPr bwMode="auto">
            <a:xfrm>
              <a:off x="722" y="1930"/>
              <a:ext cx="355" cy="108"/>
            </a:xfrm>
            <a:custGeom>
              <a:avLst/>
              <a:gdLst>
                <a:gd name="T0" fmla="*/ 1293265 w 227"/>
                <a:gd name="T1" fmla="*/ 0 h 67"/>
                <a:gd name="T2" fmla="*/ 5350929 w 227"/>
                <a:gd name="T3" fmla="*/ 0 h 67"/>
                <a:gd name="T4" fmla="*/ 5557079 w 227"/>
                <a:gd name="T5" fmla="*/ 0 h 67"/>
                <a:gd name="T6" fmla="*/ 5854228 w 227"/>
                <a:gd name="T7" fmla="*/ 114554 h 67"/>
                <a:gd name="T8" fmla="*/ 6079067 w 227"/>
                <a:gd name="T9" fmla="*/ 297651 h 67"/>
                <a:gd name="T10" fmla="*/ 6241441 w 227"/>
                <a:gd name="T11" fmla="*/ 549067 h 67"/>
                <a:gd name="T12" fmla="*/ 6408397 w 227"/>
                <a:gd name="T13" fmla="*/ 773402 h 67"/>
                <a:gd name="T14" fmla="*/ 6540104 w 227"/>
                <a:gd name="T15" fmla="*/ 1138036 h 67"/>
                <a:gd name="T16" fmla="*/ 6584829 w 227"/>
                <a:gd name="T17" fmla="*/ 1603289 h 67"/>
                <a:gd name="T18" fmla="*/ 6645182 w 227"/>
                <a:gd name="T19" fmla="*/ 1895020 h 67"/>
                <a:gd name="T20" fmla="*/ 6584829 w 227"/>
                <a:gd name="T21" fmla="*/ 2331422 h 67"/>
                <a:gd name="T22" fmla="*/ 6540104 w 227"/>
                <a:gd name="T23" fmla="*/ 2688976 h 67"/>
                <a:gd name="T24" fmla="*/ 6408397 w 227"/>
                <a:gd name="T25" fmla="*/ 3054659 h 67"/>
                <a:gd name="T26" fmla="*/ 6241441 w 227"/>
                <a:gd name="T27" fmla="*/ 3353403 h 67"/>
                <a:gd name="T28" fmla="*/ 6079067 w 227"/>
                <a:gd name="T29" fmla="*/ 3579039 h 67"/>
                <a:gd name="T30" fmla="*/ 5854228 w 227"/>
                <a:gd name="T31" fmla="*/ 3810005 h 67"/>
                <a:gd name="T32" fmla="*/ 5557079 w 227"/>
                <a:gd name="T33" fmla="*/ 3924130 h 67"/>
                <a:gd name="T34" fmla="*/ 5350929 w 227"/>
                <a:gd name="T35" fmla="*/ 3924130 h 67"/>
                <a:gd name="T36" fmla="*/ 1293265 w 227"/>
                <a:gd name="T37" fmla="*/ 3924130 h 67"/>
                <a:gd name="T38" fmla="*/ 1026327 w 227"/>
                <a:gd name="T39" fmla="*/ 3924130 h 67"/>
                <a:gd name="T40" fmla="*/ 788194 w 227"/>
                <a:gd name="T41" fmla="*/ 3810005 h 67"/>
                <a:gd name="T42" fmla="*/ 572027 w 227"/>
                <a:gd name="T43" fmla="*/ 3579039 h 67"/>
                <a:gd name="T44" fmla="*/ 362796 w 227"/>
                <a:gd name="T45" fmla="*/ 3353403 h 67"/>
                <a:gd name="T46" fmla="*/ 233890 w 227"/>
                <a:gd name="T47" fmla="*/ 3054659 h 67"/>
                <a:gd name="T48" fmla="*/ 61151 w 227"/>
                <a:gd name="T49" fmla="*/ 2688976 h 67"/>
                <a:gd name="T50" fmla="*/ 0 w 227"/>
                <a:gd name="T51" fmla="*/ 2331422 h 67"/>
                <a:gd name="T52" fmla="*/ 0 w 227"/>
                <a:gd name="T53" fmla="*/ 1895020 h 67"/>
                <a:gd name="T54" fmla="*/ 0 w 227"/>
                <a:gd name="T55" fmla="*/ 1603289 h 67"/>
                <a:gd name="T56" fmla="*/ 61151 w 227"/>
                <a:gd name="T57" fmla="*/ 1138036 h 67"/>
                <a:gd name="T58" fmla="*/ 233890 w 227"/>
                <a:gd name="T59" fmla="*/ 773402 h 67"/>
                <a:gd name="T60" fmla="*/ 362796 w 227"/>
                <a:gd name="T61" fmla="*/ 549067 h 67"/>
                <a:gd name="T62" fmla="*/ 572027 w 227"/>
                <a:gd name="T63" fmla="*/ 297651 h 67"/>
                <a:gd name="T64" fmla="*/ 788194 w 227"/>
                <a:gd name="T65" fmla="*/ 114554 h 67"/>
                <a:gd name="T66" fmla="*/ 1026327 w 227"/>
                <a:gd name="T67" fmla="*/ 0 h 67"/>
                <a:gd name="T68" fmla="*/ 1293265 w 227"/>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
                <a:gd name="T106" fmla="*/ 0 h 67"/>
                <a:gd name="T107" fmla="*/ 227 w 227"/>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 h="67">
                  <a:moveTo>
                    <a:pt x="44" y="0"/>
                  </a:moveTo>
                  <a:lnTo>
                    <a:pt x="183" y="0"/>
                  </a:lnTo>
                  <a:lnTo>
                    <a:pt x="190" y="0"/>
                  </a:lnTo>
                  <a:lnTo>
                    <a:pt x="200" y="2"/>
                  </a:lnTo>
                  <a:lnTo>
                    <a:pt x="208" y="5"/>
                  </a:lnTo>
                  <a:lnTo>
                    <a:pt x="213" y="9"/>
                  </a:lnTo>
                  <a:lnTo>
                    <a:pt x="219" y="13"/>
                  </a:lnTo>
                  <a:lnTo>
                    <a:pt x="223" y="19"/>
                  </a:lnTo>
                  <a:lnTo>
                    <a:pt x="225" y="27"/>
                  </a:lnTo>
                  <a:lnTo>
                    <a:pt x="227" y="32"/>
                  </a:lnTo>
                  <a:lnTo>
                    <a:pt x="225" y="40"/>
                  </a:lnTo>
                  <a:lnTo>
                    <a:pt x="223" y="46"/>
                  </a:lnTo>
                  <a:lnTo>
                    <a:pt x="219" y="52"/>
                  </a:lnTo>
                  <a:lnTo>
                    <a:pt x="213" y="57"/>
                  </a:lnTo>
                  <a:lnTo>
                    <a:pt x="208" y="61"/>
                  </a:lnTo>
                  <a:lnTo>
                    <a:pt x="200" y="65"/>
                  </a:lnTo>
                  <a:lnTo>
                    <a:pt x="190" y="67"/>
                  </a:lnTo>
                  <a:lnTo>
                    <a:pt x="183" y="67"/>
                  </a:lnTo>
                  <a:lnTo>
                    <a:pt x="44" y="67"/>
                  </a:lnTo>
                  <a:lnTo>
                    <a:pt x="35" y="67"/>
                  </a:lnTo>
                  <a:lnTo>
                    <a:pt x="27" y="65"/>
                  </a:lnTo>
                  <a:lnTo>
                    <a:pt x="20" y="61"/>
                  </a:lnTo>
                  <a:lnTo>
                    <a:pt x="12" y="57"/>
                  </a:lnTo>
                  <a:lnTo>
                    <a:pt x="8" y="52"/>
                  </a:lnTo>
                  <a:lnTo>
                    <a:pt x="2" y="46"/>
                  </a:lnTo>
                  <a:lnTo>
                    <a:pt x="0" y="40"/>
                  </a:lnTo>
                  <a:lnTo>
                    <a:pt x="0" y="32"/>
                  </a:lnTo>
                  <a:lnTo>
                    <a:pt x="0" y="27"/>
                  </a:lnTo>
                  <a:lnTo>
                    <a:pt x="2" y="19"/>
                  </a:lnTo>
                  <a:lnTo>
                    <a:pt x="8" y="13"/>
                  </a:lnTo>
                  <a:lnTo>
                    <a:pt x="12" y="9"/>
                  </a:lnTo>
                  <a:lnTo>
                    <a:pt x="20" y="5"/>
                  </a:lnTo>
                  <a:lnTo>
                    <a:pt x="27" y="2"/>
                  </a:lnTo>
                  <a:lnTo>
                    <a:pt x="35" y="0"/>
                  </a:lnTo>
                  <a:lnTo>
                    <a:pt x="44" y="0"/>
                  </a:lnTo>
                  <a:close/>
                </a:path>
              </a:pathLst>
            </a:custGeom>
            <a:solidFill>
              <a:srgbClr val="AAA9A9"/>
            </a:solidFill>
            <a:ln w="9525">
              <a:noFill/>
              <a:round/>
              <a:headEnd/>
              <a:tailEnd/>
            </a:ln>
          </p:spPr>
          <p:txBody>
            <a:bodyPr/>
            <a:lstStyle/>
            <a:p>
              <a:endParaRPr lang="en-US"/>
            </a:p>
          </p:txBody>
        </p:sp>
        <p:sp>
          <p:nvSpPr>
            <p:cNvPr id="16557" name="Freeform 73"/>
            <p:cNvSpPr>
              <a:spLocks/>
            </p:cNvSpPr>
            <p:nvPr/>
          </p:nvSpPr>
          <p:spPr bwMode="auto">
            <a:xfrm>
              <a:off x="722" y="1930"/>
              <a:ext cx="355" cy="108"/>
            </a:xfrm>
            <a:custGeom>
              <a:avLst/>
              <a:gdLst>
                <a:gd name="T0" fmla="*/ 1293265 w 227"/>
                <a:gd name="T1" fmla="*/ 0 h 67"/>
                <a:gd name="T2" fmla="*/ 5350929 w 227"/>
                <a:gd name="T3" fmla="*/ 0 h 67"/>
                <a:gd name="T4" fmla="*/ 5557079 w 227"/>
                <a:gd name="T5" fmla="*/ 0 h 67"/>
                <a:gd name="T6" fmla="*/ 5854228 w 227"/>
                <a:gd name="T7" fmla="*/ 114554 h 67"/>
                <a:gd name="T8" fmla="*/ 6079067 w 227"/>
                <a:gd name="T9" fmla="*/ 297651 h 67"/>
                <a:gd name="T10" fmla="*/ 6241441 w 227"/>
                <a:gd name="T11" fmla="*/ 549067 h 67"/>
                <a:gd name="T12" fmla="*/ 6408397 w 227"/>
                <a:gd name="T13" fmla="*/ 773402 h 67"/>
                <a:gd name="T14" fmla="*/ 6540104 w 227"/>
                <a:gd name="T15" fmla="*/ 1138036 h 67"/>
                <a:gd name="T16" fmla="*/ 6584829 w 227"/>
                <a:gd name="T17" fmla="*/ 1603289 h 67"/>
                <a:gd name="T18" fmla="*/ 6645182 w 227"/>
                <a:gd name="T19" fmla="*/ 1895020 h 67"/>
                <a:gd name="T20" fmla="*/ 6645182 w 227"/>
                <a:gd name="T21" fmla="*/ 1895020 h 67"/>
                <a:gd name="T22" fmla="*/ 6584829 w 227"/>
                <a:gd name="T23" fmla="*/ 2331422 h 67"/>
                <a:gd name="T24" fmla="*/ 6540104 w 227"/>
                <a:gd name="T25" fmla="*/ 2688976 h 67"/>
                <a:gd name="T26" fmla="*/ 6408397 w 227"/>
                <a:gd name="T27" fmla="*/ 3054659 h 67"/>
                <a:gd name="T28" fmla="*/ 6241441 w 227"/>
                <a:gd name="T29" fmla="*/ 3353403 h 67"/>
                <a:gd name="T30" fmla="*/ 6079067 w 227"/>
                <a:gd name="T31" fmla="*/ 3579039 h 67"/>
                <a:gd name="T32" fmla="*/ 5854228 w 227"/>
                <a:gd name="T33" fmla="*/ 3810005 h 67"/>
                <a:gd name="T34" fmla="*/ 5557079 w 227"/>
                <a:gd name="T35" fmla="*/ 3924130 h 67"/>
                <a:gd name="T36" fmla="*/ 5350929 w 227"/>
                <a:gd name="T37" fmla="*/ 3924130 h 67"/>
                <a:gd name="T38" fmla="*/ 1293265 w 227"/>
                <a:gd name="T39" fmla="*/ 3924130 h 67"/>
                <a:gd name="T40" fmla="*/ 1026327 w 227"/>
                <a:gd name="T41" fmla="*/ 3924130 h 67"/>
                <a:gd name="T42" fmla="*/ 788194 w 227"/>
                <a:gd name="T43" fmla="*/ 3810005 h 67"/>
                <a:gd name="T44" fmla="*/ 572027 w 227"/>
                <a:gd name="T45" fmla="*/ 3579039 h 67"/>
                <a:gd name="T46" fmla="*/ 362796 w 227"/>
                <a:gd name="T47" fmla="*/ 3353403 h 67"/>
                <a:gd name="T48" fmla="*/ 233890 w 227"/>
                <a:gd name="T49" fmla="*/ 3054659 h 67"/>
                <a:gd name="T50" fmla="*/ 61151 w 227"/>
                <a:gd name="T51" fmla="*/ 2688976 h 67"/>
                <a:gd name="T52" fmla="*/ 0 w 227"/>
                <a:gd name="T53" fmla="*/ 2331422 h 67"/>
                <a:gd name="T54" fmla="*/ 0 w 227"/>
                <a:gd name="T55" fmla="*/ 1895020 h 67"/>
                <a:gd name="T56" fmla="*/ 0 w 227"/>
                <a:gd name="T57" fmla="*/ 1895020 h 67"/>
                <a:gd name="T58" fmla="*/ 0 w 227"/>
                <a:gd name="T59" fmla="*/ 1603289 h 67"/>
                <a:gd name="T60" fmla="*/ 61151 w 227"/>
                <a:gd name="T61" fmla="*/ 1138036 h 67"/>
                <a:gd name="T62" fmla="*/ 233890 w 227"/>
                <a:gd name="T63" fmla="*/ 773402 h 67"/>
                <a:gd name="T64" fmla="*/ 362796 w 227"/>
                <a:gd name="T65" fmla="*/ 549067 h 67"/>
                <a:gd name="T66" fmla="*/ 572027 w 227"/>
                <a:gd name="T67" fmla="*/ 297651 h 67"/>
                <a:gd name="T68" fmla="*/ 788194 w 227"/>
                <a:gd name="T69" fmla="*/ 114554 h 67"/>
                <a:gd name="T70" fmla="*/ 1026327 w 227"/>
                <a:gd name="T71" fmla="*/ 0 h 67"/>
                <a:gd name="T72" fmla="*/ 1293265 w 227"/>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7"/>
                <a:gd name="T112" fmla="*/ 0 h 67"/>
                <a:gd name="T113" fmla="*/ 227 w 227"/>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7" h="67">
                  <a:moveTo>
                    <a:pt x="44" y="0"/>
                  </a:moveTo>
                  <a:lnTo>
                    <a:pt x="183" y="0"/>
                  </a:lnTo>
                  <a:lnTo>
                    <a:pt x="190" y="0"/>
                  </a:lnTo>
                  <a:lnTo>
                    <a:pt x="200" y="2"/>
                  </a:lnTo>
                  <a:lnTo>
                    <a:pt x="208" y="5"/>
                  </a:lnTo>
                  <a:lnTo>
                    <a:pt x="213" y="9"/>
                  </a:lnTo>
                  <a:lnTo>
                    <a:pt x="219" y="13"/>
                  </a:lnTo>
                  <a:lnTo>
                    <a:pt x="223" y="19"/>
                  </a:lnTo>
                  <a:lnTo>
                    <a:pt x="225" y="27"/>
                  </a:lnTo>
                  <a:lnTo>
                    <a:pt x="227" y="32"/>
                  </a:lnTo>
                  <a:lnTo>
                    <a:pt x="225" y="40"/>
                  </a:lnTo>
                  <a:lnTo>
                    <a:pt x="223" y="46"/>
                  </a:lnTo>
                  <a:lnTo>
                    <a:pt x="219" y="52"/>
                  </a:lnTo>
                  <a:lnTo>
                    <a:pt x="213" y="57"/>
                  </a:lnTo>
                  <a:lnTo>
                    <a:pt x="208" y="61"/>
                  </a:lnTo>
                  <a:lnTo>
                    <a:pt x="200" y="65"/>
                  </a:lnTo>
                  <a:lnTo>
                    <a:pt x="190" y="67"/>
                  </a:lnTo>
                  <a:lnTo>
                    <a:pt x="183" y="67"/>
                  </a:lnTo>
                  <a:lnTo>
                    <a:pt x="44" y="67"/>
                  </a:lnTo>
                  <a:lnTo>
                    <a:pt x="35" y="67"/>
                  </a:lnTo>
                  <a:lnTo>
                    <a:pt x="27" y="65"/>
                  </a:lnTo>
                  <a:lnTo>
                    <a:pt x="20" y="61"/>
                  </a:lnTo>
                  <a:lnTo>
                    <a:pt x="12" y="57"/>
                  </a:lnTo>
                  <a:lnTo>
                    <a:pt x="8" y="52"/>
                  </a:lnTo>
                  <a:lnTo>
                    <a:pt x="2" y="46"/>
                  </a:lnTo>
                  <a:lnTo>
                    <a:pt x="0" y="40"/>
                  </a:lnTo>
                  <a:lnTo>
                    <a:pt x="0" y="32"/>
                  </a:lnTo>
                  <a:lnTo>
                    <a:pt x="0" y="27"/>
                  </a:lnTo>
                  <a:lnTo>
                    <a:pt x="2" y="19"/>
                  </a:lnTo>
                  <a:lnTo>
                    <a:pt x="8" y="13"/>
                  </a:lnTo>
                  <a:lnTo>
                    <a:pt x="12" y="9"/>
                  </a:lnTo>
                  <a:lnTo>
                    <a:pt x="20" y="5"/>
                  </a:lnTo>
                  <a:lnTo>
                    <a:pt x="27" y="2"/>
                  </a:lnTo>
                  <a:lnTo>
                    <a:pt x="35" y="0"/>
                  </a:lnTo>
                  <a:lnTo>
                    <a:pt x="44" y="0"/>
                  </a:lnTo>
                </a:path>
              </a:pathLst>
            </a:custGeom>
            <a:noFill/>
            <a:ln w="9525">
              <a:solidFill>
                <a:srgbClr val="1F1A17"/>
              </a:solidFill>
              <a:round/>
              <a:headEnd/>
              <a:tailEnd/>
            </a:ln>
          </p:spPr>
          <p:txBody>
            <a:bodyPr/>
            <a:lstStyle/>
            <a:p>
              <a:endParaRPr lang="en-US"/>
            </a:p>
          </p:txBody>
        </p:sp>
        <p:sp>
          <p:nvSpPr>
            <p:cNvPr id="16558" name="Freeform 74"/>
            <p:cNvSpPr>
              <a:spLocks/>
            </p:cNvSpPr>
            <p:nvPr/>
          </p:nvSpPr>
          <p:spPr bwMode="auto">
            <a:xfrm>
              <a:off x="1279" y="1902"/>
              <a:ext cx="354" cy="108"/>
            </a:xfrm>
            <a:custGeom>
              <a:avLst/>
              <a:gdLst>
                <a:gd name="T0" fmla="*/ 1336966 w 226"/>
                <a:gd name="T1" fmla="*/ 0 h 68"/>
                <a:gd name="T2" fmla="*/ 5524405 w 226"/>
                <a:gd name="T3" fmla="*/ 0 h 68"/>
                <a:gd name="T4" fmla="*/ 5836194 w 226"/>
                <a:gd name="T5" fmla="*/ 0 h 68"/>
                <a:gd name="T6" fmla="*/ 6058184 w 226"/>
                <a:gd name="T7" fmla="*/ 85971 h 68"/>
                <a:gd name="T8" fmla="*/ 6292563 w 226"/>
                <a:gd name="T9" fmla="*/ 264997 h 68"/>
                <a:gd name="T10" fmla="*/ 6533819 w 226"/>
                <a:gd name="T11" fmla="*/ 420878 h 68"/>
                <a:gd name="T12" fmla="*/ 6645922 w 226"/>
                <a:gd name="T13" fmla="*/ 582970 h 68"/>
                <a:gd name="T14" fmla="*/ 6813624 w 226"/>
                <a:gd name="T15" fmla="*/ 849298 h 68"/>
                <a:gd name="T16" fmla="*/ 6860828 w 226"/>
                <a:gd name="T17" fmla="*/ 1129427 h 68"/>
                <a:gd name="T18" fmla="*/ 6860828 w 226"/>
                <a:gd name="T19" fmla="*/ 1379876 h 68"/>
                <a:gd name="T20" fmla="*/ 6860828 w 226"/>
                <a:gd name="T21" fmla="*/ 1708269 h 68"/>
                <a:gd name="T22" fmla="*/ 6813624 w 226"/>
                <a:gd name="T23" fmla="*/ 1919830 h 68"/>
                <a:gd name="T24" fmla="*/ 6645922 w 226"/>
                <a:gd name="T25" fmla="*/ 2191568 h 68"/>
                <a:gd name="T26" fmla="*/ 6533819 w 226"/>
                <a:gd name="T27" fmla="*/ 2416126 h 68"/>
                <a:gd name="T28" fmla="*/ 6292563 w 226"/>
                <a:gd name="T29" fmla="*/ 2588275 h 68"/>
                <a:gd name="T30" fmla="*/ 6058184 w 226"/>
                <a:gd name="T31" fmla="*/ 2767109 h 68"/>
                <a:gd name="T32" fmla="*/ 5836194 w 226"/>
                <a:gd name="T33" fmla="*/ 2848970 h 68"/>
                <a:gd name="T34" fmla="*/ 5524405 w 226"/>
                <a:gd name="T35" fmla="*/ 2848970 h 68"/>
                <a:gd name="T36" fmla="*/ 1336966 w 226"/>
                <a:gd name="T37" fmla="*/ 2848970 h 68"/>
                <a:gd name="T38" fmla="*/ 1089307 w 226"/>
                <a:gd name="T39" fmla="*/ 2848970 h 68"/>
                <a:gd name="T40" fmla="*/ 792026 w 226"/>
                <a:gd name="T41" fmla="*/ 2767109 h 68"/>
                <a:gd name="T42" fmla="*/ 585884 w 226"/>
                <a:gd name="T43" fmla="*/ 2588275 h 68"/>
                <a:gd name="T44" fmla="*/ 391187 w 226"/>
                <a:gd name="T45" fmla="*/ 2416126 h 68"/>
                <a:gd name="T46" fmla="*/ 211470 w 226"/>
                <a:gd name="T47" fmla="*/ 2191568 h 68"/>
                <a:gd name="T48" fmla="*/ 101789 w 226"/>
                <a:gd name="T49" fmla="*/ 1919830 h 68"/>
                <a:gd name="T50" fmla="*/ 64984 w 226"/>
                <a:gd name="T51" fmla="*/ 1708269 h 68"/>
                <a:gd name="T52" fmla="*/ 0 w 226"/>
                <a:gd name="T53" fmla="*/ 1379876 h 68"/>
                <a:gd name="T54" fmla="*/ 64984 w 226"/>
                <a:gd name="T55" fmla="*/ 1129427 h 68"/>
                <a:gd name="T56" fmla="*/ 101789 w 226"/>
                <a:gd name="T57" fmla="*/ 849298 h 68"/>
                <a:gd name="T58" fmla="*/ 211470 w 226"/>
                <a:gd name="T59" fmla="*/ 582970 h 68"/>
                <a:gd name="T60" fmla="*/ 391187 w 226"/>
                <a:gd name="T61" fmla="*/ 420878 h 68"/>
                <a:gd name="T62" fmla="*/ 585884 w 226"/>
                <a:gd name="T63" fmla="*/ 264997 h 68"/>
                <a:gd name="T64" fmla="*/ 792026 w 226"/>
                <a:gd name="T65" fmla="*/ 85971 h 68"/>
                <a:gd name="T66" fmla="*/ 1089307 w 226"/>
                <a:gd name="T67" fmla="*/ 0 h 68"/>
                <a:gd name="T68" fmla="*/ 1336966 w 226"/>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8"/>
                <a:gd name="T107" fmla="*/ 226 w 226"/>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8">
                  <a:moveTo>
                    <a:pt x="44" y="0"/>
                  </a:moveTo>
                  <a:lnTo>
                    <a:pt x="182" y="0"/>
                  </a:lnTo>
                  <a:lnTo>
                    <a:pt x="192" y="0"/>
                  </a:lnTo>
                  <a:lnTo>
                    <a:pt x="199" y="2"/>
                  </a:lnTo>
                  <a:lnTo>
                    <a:pt x="207" y="6"/>
                  </a:lnTo>
                  <a:lnTo>
                    <a:pt x="215" y="10"/>
                  </a:lnTo>
                  <a:lnTo>
                    <a:pt x="219" y="14"/>
                  </a:lnTo>
                  <a:lnTo>
                    <a:pt x="224" y="20"/>
                  </a:lnTo>
                  <a:lnTo>
                    <a:pt x="226" y="27"/>
                  </a:lnTo>
                  <a:lnTo>
                    <a:pt x="226" y="33"/>
                  </a:lnTo>
                  <a:lnTo>
                    <a:pt x="226" y="41"/>
                  </a:lnTo>
                  <a:lnTo>
                    <a:pt x="224" y="46"/>
                  </a:lnTo>
                  <a:lnTo>
                    <a:pt x="219" y="52"/>
                  </a:lnTo>
                  <a:lnTo>
                    <a:pt x="215" y="58"/>
                  </a:lnTo>
                  <a:lnTo>
                    <a:pt x="207" y="62"/>
                  </a:lnTo>
                  <a:lnTo>
                    <a:pt x="199" y="66"/>
                  </a:lnTo>
                  <a:lnTo>
                    <a:pt x="192" y="68"/>
                  </a:lnTo>
                  <a:lnTo>
                    <a:pt x="182" y="68"/>
                  </a:lnTo>
                  <a:lnTo>
                    <a:pt x="44" y="68"/>
                  </a:lnTo>
                  <a:lnTo>
                    <a:pt x="36" y="68"/>
                  </a:lnTo>
                  <a:lnTo>
                    <a:pt x="26" y="66"/>
                  </a:lnTo>
                  <a:lnTo>
                    <a:pt x="19" y="62"/>
                  </a:lnTo>
                  <a:lnTo>
                    <a:pt x="13" y="58"/>
                  </a:lnTo>
                  <a:lnTo>
                    <a:pt x="7" y="52"/>
                  </a:lnTo>
                  <a:lnTo>
                    <a:pt x="3" y="46"/>
                  </a:lnTo>
                  <a:lnTo>
                    <a:pt x="2" y="41"/>
                  </a:lnTo>
                  <a:lnTo>
                    <a:pt x="0" y="33"/>
                  </a:lnTo>
                  <a:lnTo>
                    <a:pt x="2" y="27"/>
                  </a:lnTo>
                  <a:lnTo>
                    <a:pt x="3" y="20"/>
                  </a:lnTo>
                  <a:lnTo>
                    <a:pt x="7" y="14"/>
                  </a:lnTo>
                  <a:lnTo>
                    <a:pt x="13" y="10"/>
                  </a:lnTo>
                  <a:lnTo>
                    <a:pt x="19" y="6"/>
                  </a:lnTo>
                  <a:lnTo>
                    <a:pt x="26" y="2"/>
                  </a:lnTo>
                  <a:lnTo>
                    <a:pt x="36" y="0"/>
                  </a:lnTo>
                  <a:lnTo>
                    <a:pt x="44" y="0"/>
                  </a:lnTo>
                  <a:close/>
                </a:path>
              </a:pathLst>
            </a:custGeom>
            <a:solidFill>
              <a:srgbClr val="AAA9A9"/>
            </a:solidFill>
            <a:ln w="9525">
              <a:noFill/>
              <a:round/>
              <a:headEnd/>
              <a:tailEnd/>
            </a:ln>
          </p:spPr>
          <p:txBody>
            <a:bodyPr/>
            <a:lstStyle/>
            <a:p>
              <a:endParaRPr lang="en-US"/>
            </a:p>
          </p:txBody>
        </p:sp>
        <p:sp>
          <p:nvSpPr>
            <p:cNvPr id="16559" name="Freeform 75"/>
            <p:cNvSpPr>
              <a:spLocks/>
            </p:cNvSpPr>
            <p:nvPr/>
          </p:nvSpPr>
          <p:spPr bwMode="auto">
            <a:xfrm>
              <a:off x="1279" y="1902"/>
              <a:ext cx="354" cy="108"/>
            </a:xfrm>
            <a:custGeom>
              <a:avLst/>
              <a:gdLst>
                <a:gd name="T0" fmla="*/ 1336966 w 226"/>
                <a:gd name="T1" fmla="*/ 0 h 68"/>
                <a:gd name="T2" fmla="*/ 5524405 w 226"/>
                <a:gd name="T3" fmla="*/ 0 h 68"/>
                <a:gd name="T4" fmla="*/ 5836194 w 226"/>
                <a:gd name="T5" fmla="*/ 0 h 68"/>
                <a:gd name="T6" fmla="*/ 6058184 w 226"/>
                <a:gd name="T7" fmla="*/ 85971 h 68"/>
                <a:gd name="T8" fmla="*/ 6292563 w 226"/>
                <a:gd name="T9" fmla="*/ 264997 h 68"/>
                <a:gd name="T10" fmla="*/ 6533819 w 226"/>
                <a:gd name="T11" fmla="*/ 420878 h 68"/>
                <a:gd name="T12" fmla="*/ 6645922 w 226"/>
                <a:gd name="T13" fmla="*/ 582970 h 68"/>
                <a:gd name="T14" fmla="*/ 6813624 w 226"/>
                <a:gd name="T15" fmla="*/ 849298 h 68"/>
                <a:gd name="T16" fmla="*/ 6860828 w 226"/>
                <a:gd name="T17" fmla="*/ 1129427 h 68"/>
                <a:gd name="T18" fmla="*/ 6860828 w 226"/>
                <a:gd name="T19" fmla="*/ 1379876 h 68"/>
                <a:gd name="T20" fmla="*/ 6860828 w 226"/>
                <a:gd name="T21" fmla="*/ 1379876 h 68"/>
                <a:gd name="T22" fmla="*/ 6860828 w 226"/>
                <a:gd name="T23" fmla="*/ 1708269 h 68"/>
                <a:gd name="T24" fmla="*/ 6813624 w 226"/>
                <a:gd name="T25" fmla="*/ 1919830 h 68"/>
                <a:gd name="T26" fmla="*/ 6645922 w 226"/>
                <a:gd name="T27" fmla="*/ 2191568 h 68"/>
                <a:gd name="T28" fmla="*/ 6533819 w 226"/>
                <a:gd name="T29" fmla="*/ 2416126 h 68"/>
                <a:gd name="T30" fmla="*/ 6292563 w 226"/>
                <a:gd name="T31" fmla="*/ 2588275 h 68"/>
                <a:gd name="T32" fmla="*/ 6058184 w 226"/>
                <a:gd name="T33" fmla="*/ 2767109 h 68"/>
                <a:gd name="T34" fmla="*/ 5836194 w 226"/>
                <a:gd name="T35" fmla="*/ 2848970 h 68"/>
                <a:gd name="T36" fmla="*/ 5524405 w 226"/>
                <a:gd name="T37" fmla="*/ 2848970 h 68"/>
                <a:gd name="T38" fmla="*/ 1336966 w 226"/>
                <a:gd name="T39" fmla="*/ 2848970 h 68"/>
                <a:gd name="T40" fmla="*/ 1089307 w 226"/>
                <a:gd name="T41" fmla="*/ 2848970 h 68"/>
                <a:gd name="T42" fmla="*/ 792026 w 226"/>
                <a:gd name="T43" fmla="*/ 2767109 h 68"/>
                <a:gd name="T44" fmla="*/ 585884 w 226"/>
                <a:gd name="T45" fmla="*/ 2588275 h 68"/>
                <a:gd name="T46" fmla="*/ 391187 w 226"/>
                <a:gd name="T47" fmla="*/ 2416126 h 68"/>
                <a:gd name="T48" fmla="*/ 211470 w 226"/>
                <a:gd name="T49" fmla="*/ 2191568 h 68"/>
                <a:gd name="T50" fmla="*/ 101789 w 226"/>
                <a:gd name="T51" fmla="*/ 1919830 h 68"/>
                <a:gd name="T52" fmla="*/ 64984 w 226"/>
                <a:gd name="T53" fmla="*/ 1708269 h 68"/>
                <a:gd name="T54" fmla="*/ 0 w 226"/>
                <a:gd name="T55" fmla="*/ 1379876 h 68"/>
                <a:gd name="T56" fmla="*/ 0 w 226"/>
                <a:gd name="T57" fmla="*/ 1379876 h 68"/>
                <a:gd name="T58" fmla="*/ 64984 w 226"/>
                <a:gd name="T59" fmla="*/ 1129427 h 68"/>
                <a:gd name="T60" fmla="*/ 101789 w 226"/>
                <a:gd name="T61" fmla="*/ 849298 h 68"/>
                <a:gd name="T62" fmla="*/ 211470 w 226"/>
                <a:gd name="T63" fmla="*/ 582970 h 68"/>
                <a:gd name="T64" fmla="*/ 391187 w 226"/>
                <a:gd name="T65" fmla="*/ 420878 h 68"/>
                <a:gd name="T66" fmla="*/ 585884 w 226"/>
                <a:gd name="T67" fmla="*/ 264997 h 68"/>
                <a:gd name="T68" fmla="*/ 792026 w 226"/>
                <a:gd name="T69" fmla="*/ 85971 h 68"/>
                <a:gd name="T70" fmla="*/ 1089307 w 226"/>
                <a:gd name="T71" fmla="*/ 0 h 68"/>
                <a:gd name="T72" fmla="*/ 1336966 w 226"/>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8"/>
                <a:gd name="T113" fmla="*/ 226 w 226"/>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8">
                  <a:moveTo>
                    <a:pt x="44" y="0"/>
                  </a:moveTo>
                  <a:lnTo>
                    <a:pt x="182" y="0"/>
                  </a:lnTo>
                  <a:lnTo>
                    <a:pt x="192" y="0"/>
                  </a:lnTo>
                  <a:lnTo>
                    <a:pt x="199" y="2"/>
                  </a:lnTo>
                  <a:lnTo>
                    <a:pt x="207" y="6"/>
                  </a:lnTo>
                  <a:lnTo>
                    <a:pt x="215" y="10"/>
                  </a:lnTo>
                  <a:lnTo>
                    <a:pt x="219" y="14"/>
                  </a:lnTo>
                  <a:lnTo>
                    <a:pt x="224" y="20"/>
                  </a:lnTo>
                  <a:lnTo>
                    <a:pt x="226" y="27"/>
                  </a:lnTo>
                  <a:lnTo>
                    <a:pt x="226" y="33"/>
                  </a:lnTo>
                  <a:lnTo>
                    <a:pt x="226" y="41"/>
                  </a:lnTo>
                  <a:lnTo>
                    <a:pt x="224" y="46"/>
                  </a:lnTo>
                  <a:lnTo>
                    <a:pt x="219" y="52"/>
                  </a:lnTo>
                  <a:lnTo>
                    <a:pt x="215" y="58"/>
                  </a:lnTo>
                  <a:lnTo>
                    <a:pt x="207" y="62"/>
                  </a:lnTo>
                  <a:lnTo>
                    <a:pt x="199" y="66"/>
                  </a:lnTo>
                  <a:lnTo>
                    <a:pt x="192" y="68"/>
                  </a:lnTo>
                  <a:lnTo>
                    <a:pt x="182" y="68"/>
                  </a:lnTo>
                  <a:lnTo>
                    <a:pt x="44" y="68"/>
                  </a:lnTo>
                  <a:lnTo>
                    <a:pt x="36" y="68"/>
                  </a:lnTo>
                  <a:lnTo>
                    <a:pt x="26" y="66"/>
                  </a:lnTo>
                  <a:lnTo>
                    <a:pt x="19" y="62"/>
                  </a:lnTo>
                  <a:lnTo>
                    <a:pt x="13" y="58"/>
                  </a:lnTo>
                  <a:lnTo>
                    <a:pt x="7" y="52"/>
                  </a:lnTo>
                  <a:lnTo>
                    <a:pt x="3" y="46"/>
                  </a:lnTo>
                  <a:lnTo>
                    <a:pt x="2" y="41"/>
                  </a:lnTo>
                  <a:lnTo>
                    <a:pt x="0" y="33"/>
                  </a:lnTo>
                  <a:lnTo>
                    <a:pt x="2" y="27"/>
                  </a:lnTo>
                  <a:lnTo>
                    <a:pt x="3" y="20"/>
                  </a:lnTo>
                  <a:lnTo>
                    <a:pt x="7" y="14"/>
                  </a:lnTo>
                  <a:lnTo>
                    <a:pt x="13" y="10"/>
                  </a:lnTo>
                  <a:lnTo>
                    <a:pt x="19" y="6"/>
                  </a:lnTo>
                  <a:lnTo>
                    <a:pt x="26" y="2"/>
                  </a:lnTo>
                  <a:lnTo>
                    <a:pt x="36" y="0"/>
                  </a:lnTo>
                  <a:lnTo>
                    <a:pt x="44" y="0"/>
                  </a:lnTo>
                </a:path>
              </a:pathLst>
            </a:custGeom>
            <a:noFill/>
            <a:ln w="9525">
              <a:solidFill>
                <a:srgbClr val="1F1A17"/>
              </a:solidFill>
              <a:round/>
              <a:headEnd/>
              <a:tailEnd/>
            </a:ln>
          </p:spPr>
          <p:txBody>
            <a:bodyPr/>
            <a:lstStyle/>
            <a:p>
              <a:endParaRPr lang="en-US"/>
            </a:p>
          </p:txBody>
        </p:sp>
        <p:sp>
          <p:nvSpPr>
            <p:cNvPr id="16560" name="Freeform 76"/>
            <p:cNvSpPr>
              <a:spLocks/>
            </p:cNvSpPr>
            <p:nvPr/>
          </p:nvSpPr>
          <p:spPr bwMode="auto">
            <a:xfrm>
              <a:off x="715" y="2378"/>
              <a:ext cx="353" cy="111"/>
            </a:xfrm>
            <a:custGeom>
              <a:avLst/>
              <a:gdLst>
                <a:gd name="T0" fmla="*/ 1262392 w 226"/>
                <a:gd name="T1" fmla="*/ 0 h 69"/>
                <a:gd name="T2" fmla="*/ 5183443 w 226"/>
                <a:gd name="T3" fmla="*/ 0 h 69"/>
                <a:gd name="T4" fmla="*/ 5476077 w 226"/>
                <a:gd name="T5" fmla="*/ 110162 h 69"/>
                <a:gd name="T6" fmla="*/ 5671179 w 226"/>
                <a:gd name="T7" fmla="*/ 219281 h 69"/>
                <a:gd name="T8" fmla="*/ 5891214 w 226"/>
                <a:gd name="T9" fmla="*/ 352756 h 69"/>
                <a:gd name="T10" fmla="*/ 6065611 w 226"/>
                <a:gd name="T11" fmla="*/ 567477 h 69"/>
                <a:gd name="T12" fmla="*/ 6222490 w 226"/>
                <a:gd name="T13" fmla="*/ 845344 h 69"/>
                <a:gd name="T14" fmla="*/ 6325641 w 226"/>
                <a:gd name="T15" fmla="*/ 1186863 h 69"/>
                <a:gd name="T16" fmla="*/ 6380690 w 226"/>
                <a:gd name="T17" fmla="*/ 1498115 h 69"/>
                <a:gd name="T18" fmla="*/ 6433962 w 226"/>
                <a:gd name="T19" fmla="*/ 1951365 h 69"/>
                <a:gd name="T20" fmla="*/ 6380690 w 226"/>
                <a:gd name="T21" fmla="*/ 2238886 h 69"/>
                <a:gd name="T22" fmla="*/ 6325641 w 226"/>
                <a:gd name="T23" fmla="*/ 2679615 h 69"/>
                <a:gd name="T24" fmla="*/ 6222490 w 226"/>
                <a:gd name="T25" fmla="*/ 3030499 h 69"/>
                <a:gd name="T26" fmla="*/ 6065611 w 226"/>
                <a:gd name="T27" fmla="*/ 3248701 h 69"/>
                <a:gd name="T28" fmla="*/ 5891214 w 226"/>
                <a:gd name="T29" fmla="*/ 3519289 h 69"/>
                <a:gd name="T30" fmla="*/ 5671179 w 226"/>
                <a:gd name="T31" fmla="*/ 3669190 h 69"/>
                <a:gd name="T32" fmla="*/ 5476077 w 226"/>
                <a:gd name="T33" fmla="*/ 3770252 h 69"/>
                <a:gd name="T34" fmla="*/ 5183443 w 226"/>
                <a:gd name="T35" fmla="*/ 3876973 h 69"/>
                <a:gd name="T36" fmla="*/ 1262392 w 226"/>
                <a:gd name="T37" fmla="*/ 3876973 h 69"/>
                <a:gd name="T38" fmla="*/ 969555 w 226"/>
                <a:gd name="T39" fmla="*/ 3770252 h 69"/>
                <a:gd name="T40" fmla="*/ 746231 w 226"/>
                <a:gd name="T41" fmla="*/ 3669190 h 69"/>
                <a:gd name="T42" fmla="*/ 544642 w 226"/>
                <a:gd name="T43" fmla="*/ 3519289 h 69"/>
                <a:gd name="T44" fmla="*/ 359104 w 226"/>
                <a:gd name="T45" fmla="*/ 3248701 h 69"/>
                <a:gd name="T46" fmla="*/ 201536 w 226"/>
                <a:gd name="T47" fmla="*/ 3030499 h 69"/>
                <a:gd name="T48" fmla="*/ 91505 w 226"/>
                <a:gd name="T49" fmla="*/ 2679615 h 69"/>
                <a:gd name="T50" fmla="*/ 0 w 226"/>
                <a:gd name="T51" fmla="*/ 2238886 h 69"/>
                <a:gd name="T52" fmla="*/ 0 w 226"/>
                <a:gd name="T53" fmla="*/ 1951365 h 69"/>
                <a:gd name="T54" fmla="*/ 0 w 226"/>
                <a:gd name="T55" fmla="*/ 1498115 h 69"/>
                <a:gd name="T56" fmla="*/ 91505 w 226"/>
                <a:gd name="T57" fmla="*/ 1186863 h 69"/>
                <a:gd name="T58" fmla="*/ 201536 w 226"/>
                <a:gd name="T59" fmla="*/ 845344 h 69"/>
                <a:gd name="T60" fmla="*/ 359104 w 226"/>
                <a:gd name="T61" fmla="*/ 567477 h 69"/>
                <a:gd name="T62" fmla="*/ 544642 w 226"/>
                <a:gd name="T63" fmla="*/ 352756 h 69"/>
                <a:gd name="T64" fmla="*/ 746231 w 226"/>
                <a:gd name="T65" fmla="*/ 219281 h 69"/>
                <a:gd name="T66" fmla="*/ 969555 w 226"/>
                <a:gd name="T67" fmla="*/ 110162 h 69"/>
                <a:gd name="T68" fmla="*/ 1262392 w 226"/>
                <a:gd name="T69" fmla="*/ 0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9"/>
                <a:gd name="T107" fmla="*/ 226 w 22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9">
                  <a:moveTo>
                    <a:pt x="44" y="0"/>
                  </a:moveTo>
                  <a:lnTo>
                    <a:pt x="182" y="0"/>
                  </a:lnTo>
                  <a:lnTo>
                    <a:pt x="192" y="2"/>
                  </a:lnTo>
                  <a:lnTo>
                    <a:pt x="199" y="4"/>
                  </a:lnTo>
                  <a:lnTo>
                    <a:pt x="207" y="6"/>
                  </a:lnTo>
                  <a:lnTo>
                    <a:pt x="213" y="10"/>
                  </a:lnTo>
                  <a:lnTo>
                    <a:pt x="218" y="15"/>
                  </a:lnTo>
                  <a:lnTo>
                    <a:pt x="222" y="21"/>
                  </a:lnTo>
                  <a:lnTo>
                    <a:pt x="224" y="27"/>
                  </a:lnTo>
                  <a:lnTo>
                    <a:pt x="226" y="35"/>
                  </a:lnTo>
                  <a:lnTo>
                    <a:pt x="224" y="40"/>
                  </a:lnTo>
                  <a:lnTo>
                    <a:pt x="222" y="48"/>
                  </a:lnTo>
                  <a:lnTo>
                    <a:pt x="218" y="54"/>
                  </a:lnTo>
                  <a:lnTo>
                    <a:pt x="213" y="58"/>
                  </a:lnTo>
                  <a:lnTo>
                    <a:pt x="207" y="63"/>
                  </a:lnTo>
                  <a:lnTo>
                    <a:pt x="199" y="65"/>
                  </a:lnTo>
                  <a:lnTo>
                    <a:pt x="192" y="67"/>
                  </a:lnTo>
                  <a:lnTo>
                    <a:pt x="182" y="69"/>
                  </a:lnTo>
                  <a:lnTo>
                    <a:pt x="44" y="69"/>
                  </a:lnTo>
                  <a:lnTo>
                    <a:pt x="34" y="67"/>
                  </a:lnTo>
                  <a:lnTo>
                    <a:pt x="26" y="65"/>
                  </a:lnTo>
                  <a:lnTo>
                    <a:pt x="19" y="63"/>
                  </a:lnTo>
                  <a:lnTo>
                    <a:pt x="13" y="58"/>
                  </a:lnTo>
                  <a:lnTo>
                    <a:pt x="7" y="54"/>
                  </a:lnTo>
                  <a:lnTo>
                    <a:pt x="3" y="48"/>
                  </a:lnTo>
                  <a:lnTo>
                    <a:pt x="0" y="40"/>
                  </a:lnTo>
                  <a:lnTo>
                    <a:pt x="0" y="35"/>
                  </a:lnTo>
                  <a:lnTo>
                    <a:pt x="0" y="27"/>
                  </a:lnTo>
                  <a:lnTo>
                    <a:pt x="3" y="21"/>
                  </a:lnTo>
                  <a:lnTo>
                    <a:pt x="7" y="15"/>
                  </a:lnTo>
                  <a:lnTo>
                    <a:pt x="13" y="10"/>
                  </a:lnTo>
                  <a:lnTo>
                    <a:pt x="19" y="6"/>
                  </a:lnTo>
                  <a:lnTo>
                    <a:pt x="26" y="4"/>
                  </a:lnTo>
                  <a:lnTo>
                    <a:pt x="34" y="2"/>
                  </a:lnTo>
                  <a:lnTo>
                    <a:pt x="44" y="0"/>
                  </a:lnTo>
                  <a:close/>
                </a:path>
              </a:pathLst>
            </a:custGeom>
            <a:solidFill>
              <a:srgbClr val="AAA9A9"/>
            </a:solidFill>
            <a:ln w="9525">
              <a:noFill/>
              <a:round/>
              <a:headEnd/>
              <a:tailEnd/>
            </a:ln>
          </p:spPr>
          <p:txBody>
            <a:bodyPr/>
            <a:lstStyle/>
            <a:p>
              <a:endParaRPr lang="en-US"/>
            </a:p>
          </p:txBody>
        </p:sp>
        <p:sp>
          <p:nvSpPr>
            <p:cNvPr id="16561" name="Freeform 77"/>
            <p:cNvSpPr>
              <a:spLocks/>
            </p:cNvSpPr>
            <p:nvPr/>
          </p:nvSpPr>
          <p:spPr bwMode="auto">
            <a:xfrm>
              <a:off x="715" y="2378"/>
              <a:ext cx="353" cy="111"/>
            </a:xfrm>
            <a:custGeom>
              <a:avLst/>
              <a:gdLst>
                <a:gd name="T0" fmla="*/ 1262392 w 226"/>
                <a:gd name="T1" fmla="*/ 0 h 69"/>
                <a:gd name="T2" fmla="*/ 5183443 w 226"/>
                <a:gd name="T3" fmla="*/ 0 h 69"/>
                <a:gd name="T4" fmla="*/ 5476077 w 226"/>
                <a:gd name="T5" fmla="*/ 110162 h 69"/>
                <a:gd name="T6" fmla="*/ 5671179 w 226"/>
                <a:gd name="T7" fmla="*/ 219281 h 69"/>
                <a:gd name="T8" fmla="*/ 5891214 w 226"/>
                <a:gd name="T9" fmla="*/ 352756 h 69"/>
                <a:gd name="T10" fmla="*/ 6065611 w 226"/>
                <a:gd name="T11" fmla="*/ 567477 h 69"/>
                <a:gd name="T12" fmla="*/ 6222490 w 226"/>
                <a:gd name="T13" fmla="*/ 845344 h 69"/>
                <a:gd name="T14" fmla="*/ 6325641 w 226"/>
                <a:gd name="T15" fmla="*/ 1186863 h 69"/>
                <a:gd name="T16" fmla="*/ 6380690 w 226"/>
                <a:gd name="T17" fmla="*/ 1498115 h 69"/>
                <a:gd name="T18" fmla="*/ 6433962 w 226"/>
                <a:gd name="T19" fmla="*/ 1951365 h 69"/>
                <a:gd name="T20" fmla="*/ 6433962 w 226"/>
                <a:gd name="T21" fmla="*/ 1951365 h 69"/>
                <a:gd name="T22" fmla="*/ 6380690 w 226"/>
                <a:gd name="T23" fmla="*/ 2238886 h 69"/>
                <a:gd name="T24" fmla="*/ 6325641 w 226"/>
                <a:gd name="T25" fmla="*/ 2679615 h 69"/>
                <a:gd name="T26" fmla="*/ 6222490 w 226"/>
                <a:gd name="T27" fmla="*/ 3030499 h 69"/>
                <a:gd name="T28" fmla="*/ 6065611 w 226"/>
                <a:gd name="T29" fmla="*/ 3248701 h 69"/>
                <a:gd name="T30" fmla="*/ 5891214 w 226"/>
                <a:gd name="T31" fmla="*/ 3519289 h 69"/>
                <a:gd name="T32" fmla="*/ 5671179 w 226"/>
                <a:gd name="T33" fmla="*/ 3669190 h 69"/>
                <a:gd name="T34" fmla="*/ 5476077 w 226"/>
                <a:gd name="T35" fmla="*/ 3770252 h 69"/>
                <a:gd name="T36" fmla="*/ 5183443 w 226"/>
                <a:gd name="T37" fmla="*/ 3876973 h 69"/>
                <a:gd name="T38" fmla="*/ 1262392 w 226"/>
                <a:gd name="T39" fmla="*/ 3876973 h 69"/>
                <a:gd name="T40" fmla="*/ 969555 w 226"/>
                <a:gd name="T41" fmla="*/ 3770252 h 69"/>
                <a:gd name="T42" fmla="*/ 746231 w 226"/>
                <a:gd name="T43" fmla="*/ 3669190 h 69"/>
                <a:gd name="T44" fmla="*/ 544642 w 226"/>
                <a:gd name="T45" fmla="*/ 3519289 h 69"/>
                <a:gd name="T46" fmla="*/ 359104 w 226"/>
                <a:gd name="T47" fmla="*/ 3248701 h 69"/>
                <a:gd name="T48" fmla="*/ 201536 w 226"/>
                <a:gd name="T49" fmla="*/ 3030499 h 69"/>
                <a:gd name="T50" fmla="*/ 91505 w 226"/>
                <a:gd name="T51" fmla="*/ 2679615 h 69"/>
                <a:gd name="T52" fmla="*/ 0 w 226"/>
                <a:gd name="T53" fmla="*/ 2238886 h 69"/>
                <a:gd name="T54" fmla="*/ 0 w 226"/>
                <a:gd name="T55" fmla="*/ 1951365 h 69"/>
                <a:gd name="T56" fmla="*/ 0 w 226"/>
                <a:gd name="T57" fmla="*/ 1951365 h 69"/>
                <a:gd name="T58" fmla="*/ 0 w 226"/>
                <a:gd name="T59" fmla="*/ 1498115 h 69"/>
                <a:gd name="T60" fmla="*/ 91505 w 226"/>
                <a:gd name="T61" fmla="*/ 1186863 h 69"/>
                <a:gd name="T62" fmla="*/ 201536 w 226"/>
                <a:gd name="T63" fmla="*/ 845344 h 69"/>
                <a:gd name="T64" fmla="*/ 359104 w 226"/>
                <a:gd name="T65" fmla="*/ 567477 h 69"/>
                <a:gd name="T66" fmla="*/ 544642 w 226"/>
                <a:gd name="T67" fmla="*/ 352756 h 69"/>
                <a:gd name="T68" fmla="*/ 746231 w 226"/>
                <a:gd name="T69" fmla="*/ 219281 h 69"/>
                <a:gd name="T70" fmla="*/ 969555 w 226"/>
                <a:gd name="T71" fmla="*/ 110162 h 69"/>
                <a:gd name="T72" fmla="*/ 1262392 w 226"/>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9"/>
                <a:gd name="T113" fmla="*/ 226 w 22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9">
                  <a:moveTo>
                    <a:pt x="44" y="0"/>
                  </a:moveTo>
                  <a:lnTo>
                    <a:pt x="182" y="0"/>
                  </a:lnTo>
                  <a:lnTo>
                    <a:pt x="192" y="2"/>
                  </a:lnTo>
                  <a:lnTo>
                    <a:pt x="199" y="4"/>
                  </a:lnTo>
                  <a:lnTo>
                    <a:pt x="207" y="6"/>
                  </a:lnTo>
                  <a:lnTo>
                    <a:pt x="213" y="10"/>
                  </a:lnTo>
                  <a:lnTo>
                    <a:pt x="218" y="15"/>
                  </a:lnTo>
                  <a:lnTo>
                    <a:pt x="222" y="21"/>
                  </a:lnTo>
                  <a:lnTo>
                    <a:pt x="224" y="27"/>
                  </a:lnTo>
                  <a:lnTo>
                    <a:pt x="226" y="35"/>
                  </a:lnTo>
                  <a:lnTo>
                    <a:pt x="224" y="40"/>
                  </a:lnTo>
                  <a:lnTo>
                    <a:pt x="222" y="48"/>
                  </a:lnTo>
                  <a:lnTo>
                    <a:pt x="218" y="54"/>
                  </a:lnTo>
                  <a:lnTo>
                    <a:pt x="213" y="58"/>
                  </a:lnTo>
                  <a:lnTo>
                    <a:pt x="207" y="63"/>
                  </a:lnTo>
                  <a:lnTo>
                    <a:pt x="199" y="65"/>
                  </a:lnTo>
                  <a:lnTo>
                    <a:pt x="192" y="67"/>
                  </a:lnTo>
                  <a:lnTo>
                    <a:pt x="182" y="69"/>
                  </a:lnTo>
                  <a:lnTo>
                    <a:pt x="44" y="69"/>
                  </a:lnTo>
                  <a:lnTo>
                    <a:pt x="34" y="67"/>
                  </a:lnTo>
                  <a:lnTo>
                    <a:pt x="26" y="65"/>
                  </a:lnTo>
                  <a:lnTo>
                    <a:pt x="19" y="63"/>
                  </a:lnTo>
                  <a:lnTo>
                    <a:pt x="13" y="58"/>
                  </a:lnTo>
                  <a:lnTo>
                    <a:pt x="7" y="54"/>
                  </a:lnTo>
                  <a:lnTo>
                    <a:pt x="3" y="48"/>
                  </a:lnTo>
                  <a:lnTo>
                    <a:pt x="0" y="40"/>
                  </a:lnTo>
                  <a:lnTo>
                    <a:pt x="0" y="35"/>
                  </a:lnTo>
                  <a:lnTo>
                    <a:pt x="0" y="27"/>
                  </a:lnTo>
                  <a:lnTo>
                    <a:pt x="3" y="21"/>
                  </a:lnTo>
                  <a:lnTo>
                    <a:pt x="7" y="15"/>
                  </a:lnTo>
                  <a:lnTo>
                    <a:pt x="13" y="10"/>
                  </a:lnTo>
                  <a:lnTo>
                    <a:pt x="19" y="6"/>
                  </a:lnTo>
                  <a:lnTo>
                    <a:pt x="26" y="4"/>
                  </a:lnTo>
                  <a:lnTo>
                    <a:pt x="34" y="2"/>
                  </a:lnTo>
                  <a:lnTo>
                    <a:pt x="44" y="0"/>
                  </a:lnTo>
                </a:path>
              </a:pathLst>
            </a:custGeom>
            <a:noFill/>
            <a:ln w="9525">
              <a:solidFill>
                <a:srgbClr val="1F1A17"/>
              </a:solidFill>
              <a:round/>
              <a:headEnd/>
              <a:tailEnd/>
            </a:ln>
          </p:spPr>
          <p:txBody>
            <a:bodyPr/>
            <a:lstStyle/>
            <a:p>
              <a:endParaRPr lang="en-US"/>
            </a:p>
          </p:txBody>
        </p:sp>
        <p:sp>
          <p:nvSpPr>
            <p:cNvPr id="16562" name="Freeform 78"/>
            <p:cNvSpPr>
              <a:spLocks/>
            </p:cNvSpPr>
            <p:nvPr/>
          </p:nvSpPr>
          <p:spPr bwMode="auto">
            <a:xfrm>
              <a:off x="219" y="2145"/>
              <a:ext cx="353" cy="107"/>
            </a:xfrm>
            <a:custGeom>
              <a:avLst/>
              <a:gdLst>
                <a:gd name="T0" fmla="*/ 1262392 w 226"/>
                <a:gd name="T1" fmla="*/ 0 h 67"/>
                <a:gd name="T2" fmla="*/ 5183443 w 226"/>
                <a:gd name="T3" fmla="*/ 0 h 67"/>
                <a:gd name="T4" fmla="*/ 5476077 w 226"/>
                <a:gd name="T5" fmla="*/ 0 h 67"/>
                <a:gd name="T6" fmla="*/ 5671179 w 226"/>
                <a:gd name="T7" fmla="*/ 96342 h 67"/>
                <a:gd name="T8" fmla="*/ 5891214 w 226"/>
                <a:gd name="T9" fmla="*/ 306038 h 67"/>
                <a:gd name="T10" fmla="*/ 6125978 w 226"/>
                <a:gd name="T11" fmla="*/ 488747 h 67"/>
                <a:gd name="T12" fmla="*/ 6231396 w 226"/>
                <a:gd name="T13" fmla="*/ 708193 h 67"/>
                <a:gd name="T14" fmla="*/ 6380690 w 226"/>
                <a:gd name="T15" fmla="*/ 1000835 h 67"/>
                <a:gd name="T16" fmla="*/ 6433962 w 226"/>
                <a:gd name="T17" fmla="*/ 1283976 h 67"/>
                <a:gd name="T18" fmla="*/ 6433962 w 226"/>
                <a:gd name="T19" fmla="*/ 1584186 h 67"/>
                <a:gd name="T20" fmla="*/ 6433962 w 226"/>
                <a:gd name="T21" fmla="*/ 1896321 h 67"/>
                <a:gd name="T22" fmla="*/ 6380690 w 226"/>
                <a:gd name="T23" fmla="*/ 2182364 h 67"/>
                <a:gd name="T24" fmla="*/ 6231396 w 226"/>
                <a:gd name="T25" fmla="*/ 2470751 h 67"/>
                <a:gd name="T26" fmla="*/ 6125978 w 226"/>
                <a:gd name="T27" fmla="*/ 2771260 h 67"/>
                <a:gd name="T28" fmla="*/ 5891214 w 226"/>
                <a:gd name="T29" fmla="*/ 2884553 h 67"/>
                <a:gd name="T30" fmla="*/ 5671179 w 226"/>
                <a:gd name="T31" fmla="*/ 3088832 h 67"/>
                <a:gd name="T32" fmla="*/ 5476077 w 226"/>
                <a:gd name="T33" fmla="*/ 3179212 h 67"/>
                <a:gd name="T34" fmla="*/ 5183443 w 226"/>
                <a:gd name="T35" fmla="*/ 3179212 h 67"/>
                <a:gd name="T36" fmla="*/ 1262392 w 226"/>
                <a:gd name="T37" fmla="*/ 3179212 h 67"/>
                <a:gd name="T38" fmla="*/ 1014038 w 226"/>
                <a:gd name="T39" fmla="*/ 3179212 h 67"/>
                <a:gd name="T40" fmla="*/ 767984 w 226"/>
                <a:gd name="T41" fmla="*/ 3088832 h 67"/>
                <a:gd name="T42" fmla="*/ 544642 w 226"/>
                <a:gd name="T43" fmla="*/ 2884553 h 67"/>
                <a:gd name="T44" fmla="*/ 359104 w 226"/>
                <a:gd name="T45" fmla="*/ 2771260 h 67"/>
                <a:gd name="T46" fmla="*/ 201536 w 226"/>
                <a:gd name="T47" fmla="*/ 2470751 h 67"/>
                <a:gd name="T48" fmla="*/ 91505 w 226"/>
                <a:gd name="T49" fmla="*/ 2182364 h 67"/>
                <a:gd name="T50" fmla="*/ 58584 w 226"/>
                <a:gd name="T51" fmla="*/ 1896321 h 67"/>
                <a:gd name="T52" fmla="*/ 0 w 226"/>
                <a:gd name="T53" fmla="*/ 1584186 h 67"/>
                <a:gd name="T54" fmla="*/ 58584 w 226"/>
                <a:gd name="T55" fmla="*/ 1283976 h 67"/>
                <a:gd name="T56" fmla="*/ 91505 w 226"/>
                <a:gd name="T57" fmla="*/ 1000835 h 67"/>
                <a:gd name="T58" fmla="*/ 201536 w 226"/>
                <a:gd name="T59" fmla="*/ 708193 h 67"/>
                <a:gd name="T60" fmla="*/ 359104 w 226"/>
                <a:gd name="T61" fmla="*/ 488747 h 67"/>
                <a:gd name="T62" fmla="*/ 544642 w 226"/>
                <a:gd name="T63" fmla="*/ 306038 h 67"/>
                <a:gd name="T64" fmla="*/ 767984 w 226"/>
                <a:gd name="T65" fmla="*/ 96342 h 67"/>
                <a:gd name="T66" fmla="*/ 1014038 w 226"/>
                <a:gd name="T67" fmla="*/ 0 h 67"/>
                <a:gd name="T68" fmla="*/ 1262392 w 226"/>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7"/>
                <a:gd name="T107" fmla="*/ 226 w 226"/>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7">
                  <a:moveTo>
                    <a:pt x="44" y="0"/>
                  </a:moveTo>
                  <a:lnTo>
                    <a:pt x="182" y="0"/>
                  </a:lnTo>
                  <a:lnTo>
                    <a:pt x="192" y="0"/>
                  </a:lnTo>
                  <a:lnTo>
                    <a:pt x="199" y="2"/>
                  </a:lnTo>
                  <a:lnTo>
                    <a:pt x="207" y="6"/>
                  </a:lnTo>
                  <a:lnTo>
                    <a:pt x="215" y="10"/>
                  </a:lnTo>
                  <a:lnTo>
                    <a:pt x="219" y="15"/>
                  </a:lnTo>
                  <a:lnTo>
                    <a:pt x="224" y="21"/>
                  </a:lnTo>
                  <a:lnTo>
                    <a:pt x="226" y="27"/>
                  </a:lnTo>
                  <a:lnTo>
                    <a:pt x="226" y="33"/>
                  </a:lnTo>
                  <a:lnTo>
                    <a:pt x="226" y="40"/>
                  </a:lnTo>
                  <a:lnTo>
                    <a:pt x="224" y="46"/>
                  </a:lnTo>
                  <a:lnTo>
                    <a:pt x="219" y="52"/>
                  </a:lnTo>
                  <a:lnTo>
                    <a:pt x="215" y="58"/>
                  </a:lnTo>
                  <a:lnTo>
                    <a:pt x="207" y="61"/>
                  </a:lnTo>
                  <a:lnTo>
                    <a:pt x="199" y="65"/>
                  </a:lnTo>
                  <a:lnTo>
                    <a:pt x="192" y="67"/>
                  </a:lnTo>
                  <a:lnTo>
                    <a:pt x="182" y="67"/>
                  </a:lnTo>
                  <a:lnTo>
                    <a:pt x="44" y="67"/>
                  </a:lnTo>
                  <a:lnTo>
                    <a:pt x="36" y="67"/>
                  </a:lnTo>
                  <a:lnTo>
                    <a:pt x="27" y="65"/>
                  </a:lnTo>
                  <a:lnTo>
                    <a:pt x="19" y="61"/>
                  </a:lnTo>
                  <a:lnTo>
                    <a:pt x="13" y="58"/>
                  </a:lnTo>
                  <a:lnTo>
                    <a:pt x="7" y="52"/>
                  </a:lnTo>
                  <a:lnTo>
                    <a:pt x="3" y="46"/>
                  </a:lnTo>
                  <a:lnTo>
                    <a:pt x="2" y="40"/>
                  </a:lnTo>
                  <a:lnTo>
                    <a:pt x="0" y="33"/>
                  </a:lnTo>
                  <a:lnTo>
                    <a:pt x="2" y="27"/>
                  </a:lnTo>
                  <a:lnTo>
                    <a:pt x="3" y="21"/>
                  </a:lnTo>
                  <a:lnTo>
                    <a:pt x="7" y="15"/>
                  </a:lnTo>
                  <a:lnTo>
                    <a:pt x="13" y="10"/>
                  </a:lnTo>
                  <a:lnTo>
                    <a:pt x="19" y="6"/>
                  </a:lnTo>
                  <a:lnTo>
                    <a:pt x="27" y="2"/>
                  </a:lnTo>
                  <a:lnTo>
                    <a:pt x="36" y="0"/>
                  </a:lnTo>
                  <a:lnTo>
                    <a:pt x="44" y="0"/>
                  </a:lnTo>
                  <a:close/>
                </a:path>
              </a:pathLst>
            </a:custGeom>
            <a:solidFill>
              <a:srgbClr val="AAA9A9"/>
            </a:solidFill>
            <a:ln w="9525">
              <a:noFill/>
              <a:round/>
              <a:headEnd/>
              <a:tailEnd/>
            </a:ln>
          </p:spPr>
          <p:txBody>
            <a:bodyPr/>
            <a:lstStyle/>
            <a:p>
              <a:endParaRPr lang="en-US"/>
            </a:p>
          </p:txBody>
        </p:sp>
        <p:sp>
          <p:nvSpPr>
            <p:cNvPr id="16563" name="Freeform 79"/>
            <p:cNvSpPr>
              <a:spLocks/>
            </p:cNvSpPr>
            <p:nvPr/>
          </p:nvSpPr>
          <p:spPr bwMode="auto">
            <a:xfrm>
              <a:off x="219" y="2145"/>
              <a:ext cx="353" cy="107"/>
            </a:xfrm>
            <a:custGeom>
              <a:avLst/>
              <a:gdLst>
                <a:gd name="T0" fmla="*/ 1262392 w 226"/>
                <a:gd name="T1" fmla="*/ 0 h 67"/>
                <a:gd name="T2" fmla="*/ 5183443 w 226"/>
                <a:gd name="T3" fmla="*/ 0 h 67"/>
                <a:gd name="T4" fmla="*/ 5476077 w 226"/>
                <a:gd name="T5" fmla="*/ 0 h 67"/>
                <a:gd name="T6" fmla="*/ 5671179 w 226"/>
                <a:gd name="T7" fmla="*/ 96342 h 67"/>
                <a:gd name="T8" fmla="*/ 5891214 w 226"/>
                <a:gd name="T9" fmla="*/ 306038 h 67"/>
                <a:gd name="T10" fmla="*/ 6125978 w 226"/>
                <a:gd name="T11" fmla="*/ 488747 h 67"/>
                <a:gd name="T12" fmla="*/ 6231396 w 226"/>
                <a:gd name="T13" fmla="*/ 708193 h 67"/>
                <a:gd name="T14" fmla="*/ 6380690 w 226"/>
                <a:gd name="T15" fmla="*/ 1000835 h 67"/>
                <a:gd name="T16" fmla="*/ 6433962 w 226"/>
                <a:gd name="T17" fmla="*/ 1283976 h 67"/>
                <a:gd name="T18" fmla="*/ 6433962 w 226"/>
                <a:gd name="T19" fmla="*/ 1584186 h 67"/>
                <a:gd name="T20" fmla="*/ 6433962 w 226"/>
                <a:gd name="T21" fmla="*/ 1584186 h 67"/>
                <a:gd name="T22" fmla="*/ 6433962 w 226"/>
                <a:gd name="T23" fmla="*/ 1896321 h 67"/>
                <a:gd name="T24" fmla="*/ 6380690 w 226"/>
                <a:gd name="T25" fmla="*/ 2182364 h 67"/>
                <a:gd name="T26" fmla="*/ 6231396 w 226"/>
                <a:gd name="T27" fmla="*/ 2470751 h 67"/>
                <a:gd name="T28" fmla="*/ 6125978 w 226"/>
                <a:gd name="T29" fmla="*/ 2771260 h 67"/>
                <a:gd name="T30" fmla="*/ 5891214 w 226"/>
                <a:gd name="T31" fmla="*/ 2884553 h 67"/>
                <a:gd name="T32" fmla="*/ 5671179 w 226"/>
                <a:gd name="T33" fmla="*/ 3088832 h 67"/>
                <a:gd name="T34" fmla="*/ 5476077 w 226"/>
                <a:gd name="T35" fmla="*/ 3179212 h 67"/>
                <a:gd name="T36" fmla="*/ 5183443 w 226"/>
                <a:gd name="T37" fmla="*/ 3179212 h 67"/>
                <a:gd name="T38" fmla="*/ 1262392 w 226"/>
                <a:gd name="T39" fmla="*/ 3179212 h 67"/>
                <a:gd name="T40" fmla="*/ 1014038 w 226"/>
                <a:gd name="T41" fmla="*/ 3179212 h 67"/>
                <a:gd name="T42" fmla="*/ 767984 w 226"/>
                <a:gd name="T43" fmla="*/ 3088832 h 67"/>
                <a:gd name="T44" fmla="*/ 544642 w 226"/>
                <a:gd name="T45" fmla="*/ 2884553 h 67"/>
                <a:gd name="T46" fmla="*/ 359104 w 226"/>
                <a:gd name="T47" fmla="*/ 2771260 h 67"/>
                <a:gd name="T48" fmla="*/ 201536 w 226"/>
                <a:gd name="T49" fmla="*/ 2470751 h 67"/>
                <a:gd name="T50" fmla="*/ 91505 w 226"/>
                <a:gd name="T51" fmla="*/ 2182364 h 67"/>
                <a:gd name="T52" fmla="*/ 58584 w 226"/>
                <a:gd name="T53" fmla="*/ 1896321 h 67"/>
                <a:gd name="T54" fmla="*/ 0 w 226"/>
                <a:gd name="T55" fmla="*/ 1584186 h 67"/>
                <a:gd name="T56" fmla="*/ 0 w 226"/>
                <a:gd name="T57" fmla="*/ 1584186 h 67"/>
                <a:gd name="T58" fmla="*/ 58584 w 226"/>
                <a:gd name="T59" fmla="*/ 1283976 h 67"/>
                <a:gd name="T60" fmla="*/ 91505 w 226"/>
                <a:gd name="T61" fmla="*/ 1000835 h 67"/>
                <a:gd name="T62" fmla="*/ 201536 w 226"/>
                <a:gd name="T63" fmla="*/ 708193 h 67"/>
                <a:gd name="T64" fmla="*/ 359104 w 226"/>
                <a:gd name="T65" fmla="*/ 488747 h 67"/>
                <a:gd name="T66" fmla="*/ 544642 w 226"/>
                <a:gd name="T67" fmla="*/ 306038 h 67"/>
                <a:gd name="T68" fmla="*/ 767984 w 226"/>
                <a:gd name="T69" fmla="*/ 96342 h 67"/>
                <a:gd name="T70" fmla="*/ 1014038 w 226"/>
                <a:gd name="T71" fmla="*/ 0 h 67"/>
                <a:gd name="T72" fmla="*/ 1262392 w 226"/>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7"/>
                <a:gd name="T113" fmla="*/ 226 w 22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7">
                  <a:moveTo>
                    <a:pt x="44" y="0"/>
                  </a:moveTo>
                  <a:lnTo>
                    <a:pt x="182" y="0"/>
                  </a:lnTo>
                  <a:lnTo>
                    <a:pt x="192" y="0"/>
                  </a:lnTo>
                  <a:lnTo>
                    <a:pt x="199" y="2"/>
                  </a:lnTo>
                  <a:lnTo>
                    <a:pt x="207" y="6"/>
                  </a:lnTo>
                  <a:lnTo>
                    <a:pt x="215" y="10"/>
                  </a:lnTo>
                  <a:lnTo>
                    <a:pt x="219" y="15"/>
                  </a:lnTo>
                  <a:lnTo>
                    <a:pt x="224" y="21"/>
                  </a:lnTo>
                  <a:lnTo>
                    <a:pt x="226" y="27"/>
                  </a:lnTo>
                  <a:lnTo>
                    <a:pt x="226" y="33"/>
                  </a:lnTo>
                  <a:lnTo>
                    <a:pt x="226" y="40"/>
                  </a:lnTo>
                  <a:lnTo>
                    <a:pt x="224" y="46"/>
                  </a:lnTo>
                  <a:lnTo>
                    <a:pt x="219" y="52"/>
                  </a:lnTo>
                  <a:lnTo>
                    <a:pt x="215" y="58"/>
                  </a:lnTo>
                  <a:lnTo>
                    <a:pt x="207" y="61"/>
                  </a:lnTo>
                  <a:lnTo>
                    <a:pt x="199" y="65"/>
                  </a:lnTo>
                  <a:lnTo>
                    <a:pt x="192" y="67"/>
                  </a:lnTo>
                  <a:lnTo>
                    <a:pt x="182" y="67"/>
                  </a:lnTo>
                  <a:lnTo>
                    <a:pt x="44" y="67"/>
                  </a:lnTo>
                  <a:lnTo>
                    <a:pt x="36" y="67"/>
                  </a:lnTo>
                  <a:lnTo>
                    <a:pt x="27" y="65"/>
                  </a:lnTo>
                  <a:lnTo>
                    <a:pt x="19" y="61"/>
                  </a:lnTo>
                  <a:lnTo>
                    <a:pt x="13" y="58"/>
                  </a:lnTo>
                  <a:lnTo>
                    <a:pt x="7" y="52"/>
                  </a:lnTo>
                  <a:lnTo>
                    <a:pt x="3" y="46"/>
                  </a:lnTo>
                  <a:lnTo>
                    <a:pt x="2" y="40"/>
                  </a:lnTo>
                  <a:lnTo>
                    <a:pt x="0" y="33"/>
                  </a:lnTo>
                  <a:lnTo>
                    <a:pt x="2" y="27"/>
                  </a:lnTo>
                  <a:lnTo>
                    <a:pt x="3" y="21"/>
                  </a:lnTo>
                  <a:lnTo>
                    <a:pt x="7" y="15"/>
                  </a:lnTo>
                  <a:lnTo>
                    <a:pt x="13" y="10"/>
                  </a:lnTo>
                  <a:lnTo>
                    <a:pt x="19" y="6"/>
                  </a:lnTo>
                  <a:lnTo>
                    <a:pt x="27" y="2"/>
                  </a:lnTo>
                  <a:lnTo>
                    <a:pt x="36" y="0"/>
                  </a:lnTo>
                  <a:lnTo>
                    <a:pt x="44" y="0"/>
                  </a:lnTo>
                </a:path>
              </a:pathLst>
            </a:custGeom>
            <a:noFill/>
            <a:ln w="9525">
              <a:solidFill>
                <a:srgbClr val="1F1A17"/>
              </a:solidFill>
              <a:round/>
              <a:headEnd/>
              <a:tailEnd/>
            </a:ln>
          </p:spPr>
          <p:txBody>
            <a:bodyPr/>
            <a:lstStyle/>
            <a:p>
              <a:endParaRPr lang="en-US"/>
            </a:p>
          </p:txBody>
        </p:sp>
        <p:sp>
          <p:nvSpPr>
            <p:cNvPr id="16564" name="Freeform 80"/>
            <p:cNvSpPr>
              <a:spLocks/>
            </p:cNvSpPr>
            <p:nvPr/>
          </p:nvSpPr>
          <p:spPr bwMode="auto">
            <a:xfrm>
              <a:off x="216" y="2608"/>
              <a:ext cx="353" cy="111"/>
            </a:xfrm>
            <a:custGeom>
              <a:avLst/>
              <a:gdLst>
                <a:gd name="T0" fmla="*/ 1262392 w 226"/>
                <a:gd name="T1" fmla="*/ 0 h 69"/>
                <a:gd name="T2" fmla="*/ 5183443 w 226"/>
                <a:gd name="T3" fmla="*/ 0 h 69"/>
                <a:gd name="T4" fmla="*/ 5413861 w 226"/>
                <a:gd name="T5" fmla="*/ 110162 h 69"/>
                <a:gd name="T6" fmla="*/ 5671179 w 226"/>
                <a:gd name="T7" fmla="*/ 219281 h 69"/>
                <a:gd name="T8" fmla="*/ 5891214 w 226"/>
                <a:gd name="T9" fmla="*/ 352756 h 69"/>
                <a:gd name="T10" fmla="*/ 6065611 w 226"/>
                <a:gd name="T11" fmla="*/ 567477 h 69"/>
                <a:gd name="T12" fmla="*/ 6231396 w 226"/>
                <a:gd name="T13" fmla="*/ 845344 h 69"/>
                <a:gd name="T14" fmla="*/ 6349617 w 226"/>
                <a:gd name="T15" fmla="*/ 1186863 h 69"/>
                <a:gd name="T16" fmla="*/ 6380690 w 226"/>
                <a:gd name="T17" fmla="*/ 1498115 h 69"/>
                <a:gd name="T18" fmla="*/ 6433962 w 226"/>
                <a:gd name="T19" fmla="*/ 1951365 h 69"/>
                <a:gd name="T20" fmla="*/ 6380690 w 226"/>
                <a:gd name="T21" fmla="*/ 2362490 h 69"/>
                <a:gd name="T22" fmla="*/ 6349617 w 226"/>
                <a:gd name="T23" fmla="*/ 2679615 h 69"/>
                <a:gd name="T24" fmla="*/ 6231396 w 226"/>
                <a:gd name="T25" fmla="*/ 3030499 h 69"/>
                <a:gd name="T26" fmla="*/ 6065611 w 226"/>
                <a:gd name="T27" fmla="*/ 3248701 h 69"/>
                <a:gd name="T28" fmla="*/ 5891214 w 226"/>
                <a:gd name="T29" fmla="*/ 3519289 h 69"/>
                <a:gd name="T30" fmla="*/ 5671179 w 226"/>
                <a:gd name="T31" fmla="*/ 3669190 h 69"/>
                <a:gd name="T32" fmla="*/ 5413861 w 226"/>
                <a:gd name="T33" fmla="*/ 3770252 h 69"/>
                <a:gd name="T34" fmla="*/ 5183443 w 226"/>
                <a:gd name="T35" fmla="*/ 3876973 h 69"/>
                <a:gd name="T36" fmla="*/ 1262392 w 226"/>
                <a:gd name="T37" fmla="*/ 3876973 h 69"/>
                <a:gd name="T38" fmla="*/ 969555 w 226"/>
                <a:gd name="T39" fmla="*/ 3770252 h 69"/>
                <a:gd name="T40" fmla="*/ 767984 w 226"/>
                <a:gd name="T41" fmla="*/ 3669190 h 69"/>
                <a:gd name="T42" fmla="*/ 544642 w 226"/>
                <a:gd name="T43" fmla="*/ 3519289 h 69"/>
                <a:gd name="T44" fmla="*/ 314789 w 226"/>
                <a:gd name="T45" fmla="*/ 3248701 h 69"/>
                <a:gd name="T46" fmla="*/ 201536 w 226"/>
                <a:gd name="T47" fmla="*/ 3030499 h 69"/>
                <a:gd name="T48" fmla="*/ 104290 w 226"/>
                <a:gd name="T49" fmla="*/ 2679615 h 69"/>
                <a:gd name="T50" fmla="*/ 0 w 226"/>
                <a:gd name="T51" fmla="*/ 2362490 h 69"/>
                <a:gd name="T52" fmla="*/ 0 w 226"/>
                <a:gd name="T53" fmla="*/ 1951365 h 69"/>
                <a:gd name="T54" fmla="*/ 0 w 226"/>
                <a:gd name="T55" fmla="*/ 1498115 h 69"/>
                <a:gd name="T56" fmla="*/ 104290 w 226"/>
                <a:gd name="T57" fmla="*/ 1186863 h 69"/>
                <a:gd name="T58" fmla="*/ 201536 w 226"/>
                <a:gd name="T59" fmla="*/ 845344 h 69"/>
                <a:gd name="T60" fmla="*/ 314789 w 226"/>
                <a:gd name="T61" fmla="*/ 567477 h 69"/>
                <a:gd name="T62" fmla="*/ 544642 w 226"/>
                <a:gd name="T63" fmla="*/ 352756 h 69"/>
                <a:gd name="T64" fmla="*/ 767984 w 226"/>
                <a:gd name="T65" fmla="*/ 219281 h 69"/>
                <a:gd name="T66" fmla="*/ 969555 w 226"/>
                <a:gd name="T67" fmla="*/ 110162 h 69"/>
                <a:gd name="T68" fmla="*/ 1262392 w 226"/>
                <a:gd name="T69" fmla="*/ 0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9"/>
                <a:gd name="T107" fmla="*/ 226 w 22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9">
                  <a:moveTo>
                    <a:pt x="44" y="0"/>
                  </a:moveTo>
                  <a:lnTo>
                    <a:pt x="182" y="0"/>
                  </a:lnTo>
                  <a:lnTo>
                    <a:pt x="190" y="2"/>
                  </a:lnTo>
                  <a:lnTo>
                    <a:pt x="199" y="4"/>
                  </a:lnTo>
                  <a:lnTo>
                    <a:pt x="207" y="6"/>
                  </a:lnTo>
                  <a:lnTo>
                    <a:pt x="213" y="10"/>
                  </a:lnTo>
                  <a:lnTo>
                    <a:pt x="219" y="15"/>
                  </a:lnTo>
                  <a:lnTo>
                    <a:pt x="223" y="21"/>
                  </a:lnTo>
                  <a:lnTo>
                    <a:pt x="224" y="27"/>
                  </a:lnTo>
                  <a:lnTo>
                    <a:pt x="226" y="35"/>
                  </a:lnTo>
                  <a:lnTo>
                    <a:pt x="224" y="42"/>
                  </a:lnTo>
                  <a:lnTo>
                    <a:pt x="223" y="48"/>
                  </a:lnTo>
                  <a:lnTo>
                    <a:pt x="219" y="54"/>
                  </a:lnTo>
                  <a:lnTo>
                    <a:pt x="213" y="58"/>
                  </a:lnTo>
                  <a:lnTo>
                    <a:pt x="207" y="63"/>
                  </a:lnTo>
                  <a:lnTo>
                    <a:pt x="199" y="65"/>
                  </a:lnTo>
                  <a:lnTo>
                    <a:pt x="190" y="67"/>
                  </a:lnTo>
                  <a:lnTo>
                    <a:pt x="182" y="69"/>
                  </a:lnTo>
                  <a:lnTo>
                    <a:pt x="44" y="69"/>
                  </a:lnTo>
                  <a:lnTo>
                    <a:pt x="34" y="67"/>
                  </a:lnTo>
                  <a:lnTo>
                    <a:pt x="27" y="65"/>
                  </a:lnTo>
                  <a:lnTo>
                    <a:pt x="19" y="63"/>
                  </a:lnTo>
                  <a:lnTo>
                    <a:pt x="11" y="58"/>
                  </a:lnTo>
                  <a:lnTo>
                    <a:pt x="7" y="54"/>
                  </a:lnTo>
                  <a:lnTo>
                    <a:pt x="4" y="48"/>
                  </a:lnTo>
                  <a:lnTo>
                    <a:pt x="0" y="42"/>
                  </a:lnTo>
                  <a:lnTo>
                    <a:pt x="0" y="35"/>
                  </a:lnTo>
                  <a:lnTo>
                    <a:pt x="0" y="27"/>
                  </a:lnTo>
                  <a:lnTo>
                    <a:pt x="4" y="21"/>
                  </a:lnTo>
                  <a:lnTo>
                    <a:pt x="7" y="15"/>
                  </a:lnTo>
                  <a:lnTo>
                    <a:pt x="11" y="10"/>
                  </a:lnTo>
                  <a:lnTo>
                    <a:pt x="19" y="6"/>
                  </a:lnTo>
                  <a:lnTo>
                    <a:pt x="27" y="4"/>
                  </a:lnTo>
                  <a:lnTo>
                    <a:pt x="34" y="2"/>
                  </a:lnTo>
                  <a:lnTo>
                    <a:pt x="44" y="0"/>
                  </a:lnTo>
                  <a:close/>
                </a:path>
              </a:pathLst>
            </a:custGeom>
            <a:solidFill>
              <a:srgbClr val="AAA9A9"/>
            </a:solidFill>
            <a:ln w="9525">
              <a:noFill/>
              <a:round/>
              <a:headEnd/>
              <a:tailEnd/>
            </a:ln>
          </p:spPr>
          <p:txBody>
            <a:bodyPr/>
            <a:lstStyle/>
            <a:p>
              <a:endParaRPr lang="en-US"/>
            </a:p>
          </p:txBody>
        </p:sp>
        <p:sp>
          <p:nvSpPr>
            <p:cNvPr id="16565" name="Freeform 81"/>
            <p:cNvSpPr>
              <a:spLocks/>
            </p:cNvSpPr>
            <p:nvPr/>
          </p:nvSpPr>
          <p:spPr bwMode="auto">
            <a:xfrm>
              <a:off x="216" y="2608"/>
              <a:ext cx="353" cy="111"/>
            </a:xfrm>
            <a:custGeom>
              <a:avLst/>
              <a:gdLst>
                <a:gd name="T0" fmla="*/ 1262392 w 226"/>
                <a:gd name="T1" fmla="*/ 0 h 69"/>
                <a:gd name="T2" fmla="*/ 5183443 w 226"/>
                <a:gd name="T3" fmla="*/ 0 h 69"/>
                <a:gd name="T4" fmla="*/ 5413861 w 226"/>
                <a:gd name="T5" fmla="*/ 110162 h 69"/>
                <a:gd name="T6" fmla="*/ 5671179 w 226"/>
                <a:gd name="T7" fmla="*/ 219281 h 69"/>
                <a:gd name="T8" fmla="*/ 5891214 w 226"/>
                <a:gd name="T9" fmla="*/ 352756 h 69"/>
                <a:gd name="T10" fmla="*/ 6065611 w 226"/>
                <a:gd name="T11" fmla="*/ 567477 h 69"/>
                <a:gd name="T12" fmla="*/ 6231396 w 226"/>
                <a:gd name="T13" fmla="*/ 845344 h 69"/>
                <a:gd name="T14" fmla="*/ 6349617 w 226"/>
                <a:gd name="T15" fmla="*/ 1186863 h 69"/>
                <a:gd name="T16" fmla="*/ 6380690 w 226"/>
                <a:gd name="T17" fmla="*/ 1498115 h 69"/>
                <a:gd name="T18" fmla="*/ 6433962 w 226"/>
                <a:gd name="T19" fmla="*/ 1951365 h 69"/>
                <a:gd name="T20" fmla="*/ 6433962 w 226"/>
                <a:gd name="T21" fmla="*/ 1951365 h 69"/>
                <a:gd name="T22" fmla="*/ 6380690 w 226"/>
                <a:gd name="T23" fmla="*/ 2362490 h 69"/>
                <a:gd name="T24" fmla="*/ 6349617 w 226"/>
                <a:gd name="T25" fmla="*/ 2679615 h 69"/>
                <a:gd name="T26" fmla="*/ 6231396 w 226"/>
                <a:gd name="T27" fmla="*/ 3030499 h 69"/>
                <a:gd name="T28" fmla="*/ 6065611 w 226"/>
                <a:gd name="T29" fmla="*/ 3248701 h 69"/>
                <a:gd name="T30" fmla="*/ 5891214 w 226"/>
                <a:gd name="T31" fmla="*/ 3519289 h 69"/>
                <a:gd name="T32" fmla="*/ 5671179 w 226"/>
                <a:gd name="T33" fmla="*/ 3669190 h 69"/>
                <a:gd name="T34" fmla="*/ 5413861 w 226"/>
                <a:gd name="T35" fmla="*/ 3770252 h 69"/>
                <a:gd name="T36" fmla="*/ 5183443 w 226"/>
                <a:gd name="T37" fmla="*/ 3876973 h 69"/>
                <a:gd name="T38" fmla="*/ 1262392 w 226"/>
                <a:gd name="T39" fmla="*/ 3876973 h 69"/>
                <a:gd name="T40" fmla="*/ 969555 w 226"/>
                <a:gd name="T41" fmla="*/ 3770252 h 69"/>
                <a:gd name="T42" fmla="*/ 767984 w 226"/>
                <a:gd name="T43" fmla="*/ 3669190 h 69"/>
                <a:gd name="T44" fmla="*/ 544642 w 226"/>
                <a:gd name="T45" fmla="*/ 3519289 h 69"/>
                <a:gd name="T46" fmla="*/ 314789 w 226"/>
                <a:gd name="T47" fmla="*/ 3248701 h 69"/>
                <a:gd name="T48" fmla="*/ 201536 w 226"/>
                <a:gd name="T49" fmla="*/ 3030499 h 69"/>
                <a:gd name="T50" fmla="*/ 104290 w 226"/>
                <a:gd name="T51" fmla="*/ 2679615 h 69"/>
                <a:gd name="T52" fmla="*/ 0 w 226"/>
                <a:gd name="T53" fmla="*/ 2362490 h 69"/>
                <a:gd name="T54" fmla="*/ 0 w 226"/>
                <a:gd name="T55" fmla="*/ 1951365 h 69"/>
                <a:gd name="T56" fmla="*/ 0 w 226"/>
                <a:gd name="T57" fmla="*/ 1951365 h 69"/>
                <a:gd name="T58" fmla="*/ 0 w 226"/>
                <a:gd name="T59" fmla="*/ 1498115 h 69"/>
                <a:gd name="T60" fmla="*/ 104290 w 226"/>
                <a:gd name="T61" fmla="*/ 1186863 h 69"/>
                <a:gd name="T62" fmla="*/ 201536 w 226"/>
                <a:gd name="T63" fmla="*/ 845344 h 69"/>
                <a:gd name="T64" fmla="*/ 314789 w 226"/>
                <a:gd name="T65" fmla="*/ 567477 h 69"/>
                <a:gd name="T66" fmla="*/ 544642 w 226"/>
                <a:gd name="T67" fmla="*/ 352756 h 69"/>
                <a:gd name="T68" fmla="*/ 767984 w 226"/>
                <a:gd name="T69" fmla="*/ 219281 h 69"/>
                <a:gd name="T70" fmla="*/ 969555 w 226"/>
                <a:gd name="T71" fmla="*/ 110162 h 69"/>
                <a:gd name="T72" fmla="*/ 1262392 w 226"/>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9"/>
                <a:gd name="T113" fmla="*/ 226 w 22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9">
                  <a:moveTo>
                    <a:pt x="44" y="0"/>
                  </a:moveTo>
                  <a:lnTo>
                    <a:pt x="182" y="0"/>
                  </a:lnTo>
                  <a:lnTo>
                    <a:pt x="190" y="2"/>
                  </a:lnTo>
                  <a:lnTo>
                    <a:pt x="199" y="4"/>
                  </a:lnTo>
                  <a:lnTo>
                    <a:pt x="207" y="6"/>
                  </a:lnTo>
                  <a:lnTo>
                    <a:pt x="213" y="10"/>
                  </a:lnTo>
                  <a:lnTo>
                    <a:pt x="219" y="15"/>
                  </a:lnTo>
                  <a:lnTo>
                    <a:pt x="223" y="21"/>
                  </a:lnTo>
                  <a:lnTo>
                    <a:pt x="224" y="27"/>
                  </a:lnTo>
                  <a:lnTo>
                    <a:pt x="226" y="35"/>
                  </a:lnTo>
                  <a:lnTo>
                    <a:pt x="224" y="42"/>
                  </a:lnTo>
                  <a:lnTo>
                    <a:pt x="223" y="48"/>
                  </a:lnTo>
                  <a:lnTo>
                    <a:pt x="219" y="54"/>
                  </a:lnTo>
                  <a:lnTo>
                    <a:pt x="213" y="58"/>
                  </a:lnTo>
                  <a:lnTo>
                    <a:pt x="207" y="63"/>
                  </a:lnTo>
                  <a:lnTo>
                    <a:pt x="199" y="65"/>
                  </a:lnTo>
                  <a:lnTo>
                    <a:pt x="190" y="67"/>
                  </a:lnTo>
                  <a:lnTo>
                    <a:pt x="182" y="69"/>
                  </a:lnTo>
                  <a:lnTo>
                    <a:pt x="44" y="69"/>
                  </a:lnTo>
                  <a:lnTo>
                    <a:pt x="34" y="67"/>
                  </a:lnTo>
                  <a:lnTo>
                    <a:pt x="27" y="65"/>
                  </a:lnTo>
                  <a:lnTo>
                    <a:pt x="19" y="63"/>
                  </a:lnTo>
                  <a:lnTo>
                    <a:pt x="11" y="58"/>
                  </a:lnTo>
                  <a:lnTo>
                    <a:pt x="7" y="54"/>
                  </a:lnTo>
                  <a:lnTo>
                    <a:pt x="4" y="48"/>
                  </a:lnTo>
                  <a:lnTo>
                    <a:pt x="0" y="42"/>
                  </a:lnTo>
                  <a:lnTo>
                    <a:pt x="0" y="35"/>
                  </a:lnTo>
                  <a:lnTo>
                    <a:pt x="0" y="27"/>
                  </a:lnTo>
                  <a:lnTo>
                    <a:pt x="4" y="21"/>
                  </a:lnTo>
                  <a:lnTo>
                    <a:pt x="7" y="15"/>
                  </a:lnTo>
                  <a:lnTo>
                    <a:pt x="11" y="10"/>
                  </a:lnTo>
                  <a:lnTo>
                    <a:pt x="19" y="6"/>
                  </a:lnTo>
                  <a:lnTo>
                    <a:pt x="27" y="4"/>
                  </a:lnTo>
                  <a:lnTo>
                    <a:pt x="34" y="2"/>
                  </a:lnTo>
                  <a:lnTo>
                    <a:pt x="44" y="0"/>
                  </a:lnTo>
                </a:path>
              </a:pathLst>
            </a:custGeom>
            <a:noFill/>
            <a:ln w="9525">
              <a:solidFill>
                <a:srgbClr val="1F1A17"/>
              </a:solidFill>
              <a:round/>
              <a:headEnd/>
              <a:tailEnd/>
            </a:ln>
          </p:spPr>
          <p:txBody>
            <a:bodyPr/>
            <a:lstStyle/>
            <a:p>
              <a:endParaRPr lang="en-US"/>
            </a:p>
          </p:txBody>
        </p:sp>
        <p:sp>
          <p:nvSpPr>
            <p:cNvPr id="16566" name="Freeform 82"/>
            <p:cNvSpPr>
              <a:spLocks/>
            </p:cNvSpPr>
            <p:nvPr/>
          </p:nvSpPr>
          <p:spPr bwMode="auto">
            <a:xfrm>
              <a:off x="377" y="976"/>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solidFill>
              <a:srgbClr val="AAA9A9"/>
            </a:solidFill>
            <a:ln w="9525">
              <a:noFill/>
              <a:round/>
              <a:headEnd/>
              <a:tailEnd/>
            </a:ln>
          </p:spPr>
          <p:txBody>
            <a:bodyPr/>
            <a:lstStyle/>
            <a:p>
              <a:endParaRPr lang="en-US"/>
            </a:p>
          </p:txBody>
        </p:sp>
        <p:sp>
          <p:nvSpPr>
            <p:cNvPr id="16567" name="Freeform 83"/>
            <p:cNvSpPr>
              <a:spLocks/>
            </p:cNvSpPr>
            <p:nvPr/>
          </p:nvSpPr>
          <p:spPr bwMode="auto">
            <a:xfrm>
              <a:off x="377" y="976"/>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noFill/>
            <a:ln w="9525">
              <a:solidFill>
                <a:srgbClr val="1F1A17"/>
              </a:solidFill>
              <a:round/>
              <a:headEnd/>
              <a:tailEnd/>
            </a:ln>
          </p:spPr>
          <p:txBody>
            <a:bodyPr/>
            <a:lstStyle/>
            <a:p>
              <a:endParaRPr lang="en-US"/>
            </a:p>
          </p:txBody>
        </p:sp>
        <p:sp>
          <p:nvSpPr>
            <p:cNvPr id="16568" name="Line 84"/>
            <p:cNvSpPr>
              <a:spLocks noChangeShapeType="1"/>
            </p:cNvSpPr>
            <p:nvPr/>
          </p:nvSpPr>
          <p:spPr bwMode="auto">
            <a:xfrm flipV="1">
              <a:off x="396" y="987"/>
              <a:ext cx="23" cy="34"/>
            </a:xfrm>
            <a:prstGeom prst="line">
              <a:avLst/>
            </a:prstGeom>
            <a:noFill/>
            <a:ln w="6350">
              <a:solidFill>
                <a:srgbClr val="1F1A17"/>
              </a:solidFill>
              <a:round/>
              <a:headEnd/>
              <a:tailEnd/>
            </a:ln>
          </p:spPr>
          <p:txBody>
            <a:bodyPr/>
            <a:lstStyle/>
            <a:p>
              <a:endParaRPr lang="en-US"/>
            </a:p>
          </p:txBody>
        </p:sp>
        <p:sp>
          <p:nvSpPr>
            <p:cNvPr id="16569" name="Line 85"/>
            <p:cNvSpPr>
              <a:spLocks noChangeShapeType="1"/>
            </p:cNvSpPr>
            <p:nvPr/>
          </p:nvSpPr>
          <p:spPr bwMode="auto">
            <a:xfrm>
              <a:off x="402" y="1024"/>
              <a:ext cx="0" cy="56"/>
            </a:xfrm>
            <a:prstGeom prst="line">
              <a:avLst/>
            </a:prstGeom>
            <a:noFill/>
            <a:ln w="9525">
              <a:solidFill>
                <a:srgbClr val="1F1A17"/>
              </a:solidFill>
              <a:round/>
              <a:headEnd/>
              <a:tailEnd/>
            </a:ln>
          </p:spPr>
          <p:txBody>
            <a:bodyPr/>
            <a:lstStyle/>
            <a:p>
              <a:endParaRPr lang="en-US"/>
            </a:p>
          </p:txBody>
        </p:sp>
        <p:sp>
          <p:nvSpPr>
            <p:cNvPr id="16570" name="Line 86"/>
            <p:cNvSpPr>
              <a:spLocks noChangeShapeType="1"/>
            </p:cNvSpPr>
            <p:nvPr/>
          </p:nvSpPr>
          <p:spPr bwMode="auto">
            <a:xfrm>
              <a:off x="357" y="1027"/>
              <a:ext cx="87" cy="0"/>
            </a:xfrm>
            <a:prstGeom prst="line">
              <a:avLst/>
            </a:prstGeom>
            <a:noFill/>
            <a:ln w="9525">
              <a:solidFill>
                <a:srgbClr val="1F1A17"/>
              </a:solidFill>
              <a:round/>
              <a:headEnd/>
              <a:tailEnd/>
            </a:ln>
          </p:spPr>
          <p:txBody>
            <a:bodyPr/>
            <a:lstStyle/>
            <a:p>
              <a:endParaRPr lang="en-US"/>
            </a:p>
          </p:txBody>
        </p:sp>
        <p:sp>
          <p:nvSpPr>
            <p:cNvPr id="16571" name="Line 87"/>
            <p:cNvSpPr>
              <a:spLocks noChangeShapeType="1"/>
            </p:cNvSpPr>
            <p:nvPr/>
          </p:nvSpPr>
          <p:spPr bwMode="auto">
            <a:xfrm flipH="1">
              <a:off x="369" y="1080"/>
              <a:ext cx="33" cy="33"/>
            </a:xfrm>
            <a:prstGeom prst="line">
              <a:avLst/>
            </a:prstGeom>
            <a:noFill/>
            <a:ln w="9525">
              <a:solidFill>
                <a:srgbClr val="1F1A17"/>
              </a:solidFill>
              <a:round/>
              <a:headEnd/>
              <a:tailEnd/>
            </a:ln>
          </p:spPr>
          <p:txBody>
            <a:bodyPr/>
            <a:lstStyle/>
            <a:p>
              <a:endParaRPr lang="en-US"/>
            </a:p>
          </p:txBody>
        </p:sp>
        <p:sp>
          <p:nvSpPr>
            <p:cNvPr id="16572" name="Line 88"/>
            <p:cNvSpPr>
              <a:spLocks noChangeShapeType="1"/>
            </p:cNvSpPr>
            <p:nvPr/>
          </p:nvSpPr>
          <p:spPr bwMode="auto">
            <a:xfrm>
              <a:off x="402" y="1080"/>
              <a:ext cx="36" cy="33"/>
            </a:xfrm>
            <a:prstGeom prst="line">
              <a:avLst/>
            </a:prstGeom>
            <a:noFill/>
            <a:ln w="9525">
              <a:solidFill>
                <a:srgbClr val="1F1A17"/>
              </a:solidFill>
              <a:round/>
              <a:headEnd/>
              <a:tailEnd/>
            </a:ln>
          </p:spPr>
          <p:txBody>
            <a:bodyPr/>
            <a:lstStyle/>
            <a:p>
              <a:endParaRPr lang="en-US"/>
            </a:p>
          </p:txBody>
        </p:sp>
        <p:sp>
          <p:nvSpPr>
            <p:cNvPr id="16573" name="Freeform 89"/>
            <p:cNvSpPr>
              <a:spLocks/>
            </p:cNvSpPr>
            <p:nvPr/>
          </p:nvSpPr>
          <p:spPr bwMode="auto">
            <a:xfrm>
              <a:off x="1398" y="973"/>
              <a:ext cx="133" cy="137"/>
            </a:xfrm>
            <a:custGeom>
              <a:avLst/>
              <a:gdLst>
                <a:gd name="T0" fmla="*/ 1270865 w 85"/>
                <a:gd name="T1" fmla="*/ 0 h 86"/>
                <a:gd name="T2" fmla="*/ 1538564 w 85"/>
                <a:gd name="T3" fmla="*/ 90495 h 86"/>
                <a:gd name="T4" fmla="*/ 1780706 w 85"/>
                <a:gd name="T5" fmla="*/ 174938 h 86"/>
                <a:gd name="T6" fmla="*/ 2014046 w 85"/>
                <a:gd name="T7" fmla="*/ 318608 h 86"/>
                <a:gd name="T8" fmla="*/ 2160824 w 85"/>
                <a:gd name="T9" fmla="*/ 582793 h 86"/>
                <a:gd name="T10" fmla="*/ 2354832 w 85"/>
                <a:gd name="T11" fmla="*/ 841062 h 86"/>
                <a:gd name="T12" fmla="*/ 2462157 w 85"/>
                <a:gd name="T13" fmla="*/ 1216066 h 86"/>
                <a:gd name="T14" fmla="*/ 2517206 w 85"/>
                <a:gd name="T15" fmla="*/ 1514627 h 86"/>
                <a:gd name="T16" fmla="*/ 2517206 w 85"/>
                <a:gd name="T17" fmla="*/ 1884878 h 86"/>
                <a:gd name="T18" fmla="*/ 2517206 w 85"/>
                <a:gd name="T19" fmla="*/ 2332591 h 86"/>
                <a:gd name="T20" fmla="*/ 2462157 w 85"/>
                <a:gd name="T21" fmla="*/ 2649121 h 86"/>
                <a:gd name="T22" fmla="*/ 2354832 w 85"/>
                <a:gd name="T23" fmla="*/ 3002654 h 86"/>
                <a:gd name="T24" fmla="*/ 2160824 w 85"/>
                <a:gd name="T25" fmla="*/ 3268640 h 86"/>
                <a:gd name="T26" fmla="*/ 2014046 w 85"/>
                <a:gd name="T27" fmla="*/ 3491949 h 86"/>
                <a:gd name="T28" fmla="*/ 1780706 w 85"/>
                <a:gd name="T29" fmla="*/ 3686447 h 86"/>
                <a:gd name="T30" fmla="*/ 1538564 w 85"/>
                <a:gd name="T31" fmla="*/ 3753208 h 86"/>
                <a:gd name="T32" fmla="*/ 1270865 w 85"/>
                <a:gd name="T33" fmla="*/ 3843704 h 86"/>
                <a:gd name="T34" fmla="*/ 1041964 w 85"/>
                <a:gd name="T35" fmla="*/ 3753208 h 86"/>
                <a:gd name="T36" fmla="*/ 736535 w 85"/>
                <a:gd name="T37" fmla="*/ 3686447 h 86"/>
                <a:gd name="T38" fmla="*/ 594264 w 85"/>
                <a:gd name="T39" fmla="*/ 3491949 h 86"/>
                <a:gd name="T40" fmla="*/ 368075 w 85"/>
                <a:gd name="T41" fmla="*/ 3268640 h 86"/>
                <a:gd name="T42" fmla="*/ 242725 w 85"/>
                <a:gd name="T43" fmla="*/ 3002654 h 86"/>
                <a:gd name="T44" fmla="*/ 63360 w 85"/>
                <a:gd name="T45" fmla="*/ 2649121 h 86"/>
                <a:gd name="T46" fmla="*/ 0 w 85"/>
                <a:gd name="T47" fmla="*/ 2332591 h 86"/>
                <a:gd name="T48" fmla="*/ 0 w 85"/>
                <a:gd name="T49" fmla="*/ 1884878 h 86"/>
                <a:gd name="T50" fmla="*/ 0 w 85"/>
                <a:gd name="T51" fmla="*/ 1514627 h 86"/>
                <a:gd name="T52" fmla="*/ 63360 w 85"/>
                <a:gd name="T53" fmla="*/ 1216066 h 86"/>
                <a:gd name="T54" fmla="*/ 242725 w 85"/>
                <a:gd name="T55" fmla="*/ 841062 h 86"/>
                <a:gd name="T56" fmla="*/ 368075 w 85"/>
                <a:gd name="T57" fmla="*/ 582793 h 86"/>
                <a:gd name="T58" fmla="*/ 594264 w 85"/>
                <a:gd name="T59" fmla="*/ 318608 h 86"/>
                <a:gd name="T60" fmla="*/ 736535 w 85"/>
                <a:gd name="T61" fmla="*/ 174938 h 86"/>
                <a:gd name="T62" fmla="*/ 1041964 w 85"/>
                <a:gd name="T63" fmla="*/ 90495 h 86"/>
                <a:gd name="T64" fmla="*/ 1270865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3" y="0"/>
                  </a:moveTo>
                  <a:lnTo>
                    <a:pt x="52" y="2"/>
                  </a:lnTo>
                  <a:lnTo>
                    <a:pt x="60" y="4"/>
                  </a:lnTo>
                  <a:lnTo>
                    <a:pt x="68" y="7"/>
                  </a:lnTo>
                  <a:lnTo>
                    <a:pt x="73" y="13"/>
                  </a:lnTo>
                  <a:lnTo>
                    <a:pt x="79" y="19"/>
                  </a:lnTo>
                  <a:lnTo>
                    <a:pt x="83" y="27"/>
                  </a:lnTo>
                  <a:lnTo>
                    <a:pt x="85" y="34"/>
                  </a:lnTo>
                  <a:lnTo>
                    <a:pt x="85" y="42"/>
                  </a:lnTo>
                  <a:lnTo>
                    <a:pt x="85" y="52"/>
                  </a:lnTo>
                  <a:lnTo>
                    <a:pt x="83" y="59"/>
                  </a:lnTo>
                  <a:lnTo>
                    <a:pt x="79" y="67"/>
                  </a:lnTo>
                  <a:lnTo>
                    <a:pt x="73" y="73"/>
                  </a:lnTo>
                  <a:lnTo>
                    <a:pt x="68" y="78"/>
                  </a:lnTo>
                  <a:lnTo>
                    <a:pt x="60" y="82"/>
                  </a:lnTo>
                  <a:lnTo>
                    <a:pt x="52" y="84"/>
                  </a:lnTo>
                  <a:lnTo>
                    <a:pt x="43" y="86"/>
                  </a:lnTo>
                  <a:lnTo>
                    <a:pt x="35" y="84"/>
                  </a:lnTo>
                  <a:lnTo>
                    <a:pt x="25" y="82"/>
                  </a:lnTo>
                  <a:lnTo>
                    <a:pt x="20" y="78"/>
                  </a:lnTo>
                  <a:lnTo>
                    <a:pt x="12" y="73"/>
                  </a:lnTo>
                  <a:lnTo>
                    <a:pt x="8" y="67"/>
                  </a:lnTo>
                  <a:lnTo>
                    <a:pt x="2" y="59"/>
                  </a:lnTo>
                  <a:lnTo>
                    <a:pt x="0" y="52"/>
                  </a:lnTo>
                  <a:lnTo>
                    <a:pt x="0" y="42"/>
                  </a:lnTo>
                  <a:lnTo>
                    <a:pt x="0" y="34"/>
                  </a:lnTo>
                  <a:lnTo>
                    <a:pt x="2" y="27"/>
                  </a:lnTo>
                  <a:lnTo>
                    <a:pt x="8" y="19"/>
                  </a:lnTo>
                  <a:lnTo>
                    <a:pt x="12" y="13"/>
                  </a:lnTo>
                  <a:lnTo>
                    <a:pt x="20" y="7"/>
                  </a:lnTo>
                  <a:lnTo>
                    <a:pt x="25" y="4"/>
                  </a:lnTo>
                  <a:lnTo>
                    <a:pt x="35" y="2"/>
                  </a:lnTo>
                  <a:lnTo>
                    <a:pt x="43" y="0"/>
                  </a:lnTo>
                  <a:close/>
                </a:path>
              </a:pathLst>
            </a:custGeom>
            <a:solidFill>
              <a:srgbClr val="AAA9A9"/>
            </a:solidFill>
            <a:ln w="9525">
              <a:noFill/>
              <a:round/>
              <a:headEnd/>
              <a:tailEnd/>
            </a:ln>
          </p:spPr>
          <p:txBody>
            <a:bodyPr/>
            <a:lstStyle/>
            <a:p>
              <a:endParaRPr lang="en-US"/>
            </a:p>
          </p:txBody>
        </p:sp>
        <p:sp>
          <p:nvSpPr>
            <p:cNvPr id="16574" name="Freeform 90"/>
            <p:cNvSpPr>
              <a:spLocks/>
            </p:cNvSpPr>
            <p:nvPr/>
          </p:nvSpPr>
          <p:spPr bwMode="auto">
            <a:xfrm>
              <a:off x="1398" y="973"/>
              <a:ext cx="133" cy="137"/>
            </a:xfrm>
            <a:custGeom>
              <a:avLst/>
              <a:gdLst>
                <a:gd name="T0" fmla="*/ 1270865 w 85"/>
                <a:gd name="T1" fmla="*/ 0 h 86"/>
                <a:gd name="T2" fmla="*/ 1538564 w 85"/>
                <a:gd name="T3" fmla="*/ 90495 h 86"/>
                <a:gd name="T4" fmla="*/ 1780706 w 85"/>
                <a:gd name="T5" fmla="*/ 174938 h 86"/>
                <a:gd name="T6" fmla="*/ 2014046 w 85"/>
                <a:gd name="T7" fmla="*/ 318608 h 86"/>
                <a:gd name="T8" fmla="*/ 2160824 w 85"/>
                <a:gd name="T9" fmla="*/ 582793 h 86"/>
                <a:gd name="T10" fmla="*/ 2354832 w 85"/>
                <a:gd name="T11" fmla="*/ 841062 h 86"/>
                <a:gd name="T12" fmla="*/ 2462157 w 85"/>
                <a:gd name="T13" fmla="*/ 1216066 h 86"/>
                <a:gd name="T14" fmla="*/ 2517206 w 85"/>
                <a:gd name="T15" fmla="*/ 1514627 h 86"/>
                <a:gd name="T16" fmla="*/ 2517206 w 85"/>
                <a:gd name="T17" fmla="*/ 1884878 h 86"/>
                <a:gd name="T18" fmla="*/ 2517206 w 85"/>
                <a:gd name="T19" fmla="*/ 2332591 h 86"/>
                <a:gd name="T20" fmla="*/ 2462157 w 85"/>
                <a:gd name="T21" fmla="*/ 2649121 h 86"/>
                <a:gd name="T22" fmla="*/ 2354832 w 85"/>
                <a:gd name="T23" fmla="*/ 3002654 h 86"/>
                <a:gd name="T24" fmla="*/ 2160824 w 85"/>
                <a:gd name="T25" fmla="*/ 3268640 h 86"/>
                <a:gd name="T26" fmla="*/ 2014046 w 85"/>
                <a:gd name="T27" fmla="*/ 3491949 h 86"/>
                <a:gd name="T28" fmla="*/ 1780706 w 85"/>
                <a:gd name="T29" fmla="*/ 3686447 h 86"/>
                <a:gd name="T30" fmla="*/ 1538564 w 85"/>
                <a:gd name="T31" fmla="*/ 3753208 h 86"/>
                <a:gd name="T32" fmla="*/ 1270865 w 85"/>
                <a:gd name="T33" fmla="*/ 3843704 h 86"/>
                <a:gd name="T34" fmla="*/ 1041964 w 85"/>
                <a:gd name="T35" fmla="*/ 3753208 h 86"/>
                <a:gd name="T36" fmla="*/ 736535 w 85"/>
                <a:gd name="T37" fmla="*/ 3686447 h 86"/>
                <a:gd name="T38" fmla="*/ 594264 w 85"/>
                <a:gd name="T39" fmla="*/ 3491949 h 86"/>
                <a:gd name="T40" fmla="*/ 368075 w 85"/>
                <a:gd name="T41" fmla="*/ 3268640 h 86"/>
                <a:gd name="T42" fmla="*/ 242725 w 85"/>
                <a:gd name="T43" fmla="*/ 3002654 h 86"/>
                <a:gd name="T44" fmla="*/ 63360 w 85"/>
                <a:gd name="T45" fmla="*/ 2649121 h 86"/>
                <a:gd name="T46" fmla="*/ 0 w 85"/>
                <a:gd name="T47" fmla="*/ 2332591 h 86"/>
                <a:gd name="T48" fmla="*/ 0 w 85"/>
                <a:gd name="T49" fmla="*/ 1884878 h 86"/>
                <a:gd name="T50" fmla="*/ 0 w 85"/>
                <a:gd name="T51" fmla="*/ 1514627 h 86"/>
                <a:gd name="T52" fmla="*/ 63360 w 85"/>
                <a:gd name="T53" fmla="*/ 1216066 h 86"/>
                <a:gd name="T54" fmla="*/ 242725 w 85"/>
                <a:gd name="T55" fmla="*/ 841062 h 86"/>
                <a:gd name="T56" fmla="*/ 368075 w 85"/>
                <a:gd name="T57" fmla="*/ 582793 h 86"/>
                <a:gd name="T58" fmla="*/ 594264 w 85"/>
                <a:gd name="T59" fmla="*/ 318608 h 86"/>
                <a:gd name="T60" fmla="*/ 736535 w 85"/>
                <a:gd name="T61" fmla="*/ 174938 h 86"/>
                <a:gd name="T62" fmla="*/ 1041964 w 85"/>
                <a:gd name="T63" fmla="*/ 90495 h 86"/>
                <a:gd name="T64" fmla="*/ 1270865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3" y="0"/>
                  </a:moveTo>
                  <a:lnTo>
                    <a:pt x="52" y="2"/>
                  </a:lnTo>
                  <a:lnTo>
                    <a:pt x="60" y="4"/>
                  </a:lnTo>
                  <a:lnTo>
                    <a:pt x="68" y="7"/>
                  </a:lnTo>
                  <a:lnTo>
                    <a:pt x="73" y="13"/>
                  </a:lnTo>
                  <a:lnTo>
                    <a:pt x="79" y="19"/>
                  </a:lnTo>
                  <a:lnTo>
                    <a:pt x="83" y="27"/>
                  </a:lnTo>
                  <a:lnTo>
                    <a:pt x="85" y="34"/>
                  </a:lnTo>
                  <a:lnTo>
                    <a:pt x="85" y="42"/>
                  </a:lnTo>
                  <a:lnTo>
                    <a:pt x="85" y="52"/>
                  </a:lnTo>
                  <a:lnTo>
                    <a:pt x="83" y="59"/>
                  </a:lnTo>
                  <a:lnTo>
                    <a:pt x="79" y="67"/>
                  </a:lnTo>
                  <a:lnTo>
                    <a:pt x="73" y="73"/>
                  </a:lnTo>
                  <a:lnTo>
                    <a:pt x="68" y="78"/>
                  </a:lnTo>
                  <a:lnTo>
                    <a:pt x="60" y="82"/>
                  </a:lnTo>
                  <a:lnTo>
                    <a:pt x="52" y="84"/>
                  </a:lnTo>
                  <a:lnTo>
                    <a:pt x="43" y="86"/>
                  </a:lnTo>
                  <a:lnTo>
                    <a:pt x="35" y="84"/>
                  </a:lnTo>
                  <a:lnTo>
                    <a:pt x="25" y="82"/>
                  </a:lnTo>
                  <a:lnTo>
                    <a:pt x="20" y="78"/>
                  </a:lnTo>
                  <a:lnTo>
                    <a:pt x="12" y="73"/>
                  </a:lnTo>
                  <a:lnTo>
                    <a:pt x="8" y="67"/>
                  </a:lnTo>
                  <a:lnTo>
                    <a:pt x="2" y="59"/>
                  </a:lnTo>
                  <a:lnTo>
                    <a:pt x="0" y="52"/>
                  </a:lnTo>
                  <a:lnTo>
                    <a:pt x="0" y="42"/>
                  </a:lnTo>
                  <a:lnTo>
                    <a:pt x="0" y="34"/>
                  </a:lnTo>
                  <a:lnTo>
                    <a:pt x="2" y="27"/>
                  </a:lnTo>
                  <a:lnTo>
                    <a:pt x="8" y="19"/>
                  </a:lnTo>
                  <a:lnTo>
                    <a:pt x="12" y="13"/>
                  </a:lnTo>
                  <a:lnTo>
                    <a:pt x="20" y="7"/>
                  </a:lnTo>
                  <a:lnTo>
                    <a:pt x="25" y="4"/>
                  </a:lnTo>
                  <a:lnTo>
                    <a:pt x="35" y="2"/>
                  </a:lnTo>
                  <a:lnTo>
                    <a:pt x="43" y="0"/>
                  </a:lnTo>
                  <a:close/>
                </a:path>
              </a:pathLst>
            </a:custGeom>
            <a:noFill/>
            <a:ln w="9525">
              <a:solidFill>
                <a:srgbClr val="1F1A17"/>
              </a:solidFill>
              <a:round/>
              <a:headEnd/>
              <a:tailEnd/>
            </a:ln>
          </p:spPr>
          <p:txBody>
            <a:bodyPr/>
            <a:lstStyle/>
            <a:p>
              <a:endParaRPr lang="en-US"/>
            </a:p>
          </p:txBody>
        </p:sp>
        <p:sp>
          <p:nvSpPr>
            <p:cNvPr id="16575" name="Freeform 91"/>
            <p:cNvSpPr>
              <a:spLocks noEditPoints="1"/>
            </p:cNvSpPr>
            <p:nvPr/>
          </p:nvSpPr>
          <p:spPr bwMode="auto">
            <a:xfrm>
              <a:off x="1443" y="957"/>
              <a:ext cx="36" cy="33"/>
            </a:xfrm>
            <a:custGeom>
              <a:avLst/>
              <a:gdLst>
                <a:gd name="T0" fmla="*/ 631808 w 23"/>
                <a:gd name="T1" fmla="*/ 263197 h 21"/>
                <a:gd name="T2" fmla="*/ 686733 w 23"/>
                <a:gd name="T3" fmla="*/ 263197 h 21"/>
                <a:gd name="T4" fmla="*/ 686733 w 23"/>
                <a:gd name="T5" fmla="*/ 460336 h 21"/>
                <a:gd name="T6" fmla="*/ 631808 w 23"/>
                <a:gd name="T7" fmla="*/ 460336 h 21"/>
                <a:gd name="T8" fmla="*/ 631808 w 23"/>
                <a:gd name="T9" fmla="*/ 263197 h 21"/>
                <a:gd name="T10" fmla="*/ 0 w 23"/>
                <a:gd name="T11" fmla="*/ 395186 h 21"/>
                <a:gd name="T12" fmla="*/ 631808 w 23"/>
                <a:gd name="T13" fmla="*/ 0 h 21"/>
                <a:gd name="T14" fmla="*/ 631808 w 23"/>
                <a:gd name="T15" fmla="*/ 692703 h 21"/>
                <a:gd name="T16" fmla="*/ 0 w 23"/>
                <a:gd name="T17" fmla="*/ 39518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21" y="8"/>
                  </a:moveTo>
                  <a:lnTo>
                    <a:pt x="23" y="8"/>
                  </a:lnTo>
                  <a:lnTo>
                    <a:pt x="23" y="14"/>
                  </a:lnTo>
                  <a:lnTo>
                    <a:pt x="21" y="14"/>
                  </a:lnTo>
                  <a:lnTo>
                    <a:pt x="21" y="8"/>
                  </a:lnTo>
                  <a:close/>
                  <a:moveTo>
                    <a:pt x="0" y="12"/>
                  </a:moveTo>
                  <a:lnTo>
                    <a:pt x="21" y="0"/>
                  </a:lnTo>
                  <a:lnTo>
                    <a:pt x="21" y="21"/>
                  </a:lnTo>
                  <a:lnTo>
                    <a:pt x="0" y="12"/>
                  </a:lnTo>
                  <a:close/>
                </a:path>
              </a:pathLst>
            </a:custGeom>
            <a:solidFill>
              <a:srgbClr val="1F1A17"/>
            </a:solidFill>
            <a:ln w="9525">
              <a:noFill/>
              <a:round/>
              <a:headEnd/>
              <a:tailEnd/>
            </a:ln>
          </p:spPr>
          <p:txBody>
            <a:bodyPr/>
            <a:lstStyle/>
            <a:p>
              <a:endParaRPr lang="en-US"/>
            </a:p>
          </p:txBody>
        </p:sp>
        <p:sp>
          <p:nvSpPr>
            <p:cNvPr id="16576" name="Line 92"/>
            <p:cNvSpPr>
              <a:spLocks noChangeShapeType="1"/>
            </p:cNvSpPr>
            <p:nvPr/>
          </p:nvSpPr>
          <p:spPr bwMode="auto">
            <a:xfrm flipV="1">
              <a:off x="1465" y="1021"/>
              <a:ext cx="63" cy="89"/>
            </a:xfrm>
            <a:prstGeom prst="line">
              <a:avLst/>
            </a:prstGeom>
            <a:noFill/>
            <a:ln w="6350">
              <a:solidFill>
                <a:srgbClr val="1F1A17"/>
              </a:solidFill>
              <a:round/>
              <a:headEnd/>
              <a:tailEnd/>
            </a:ln>
          </p:spPr>
          <p:txBody>
            <a:bodyPr/>
            <a:lstStyle/>
            <a:p>
              <a:endParaRPr lang="en-US"/>
            </a:p>
          </p:txBody>
        </p:sp>
        <p:sp>
          <p:nvSpPr>
            <p:cNvPr id="16577" name="Freeform 93"/>
            <p:cNvSpPr>
              <a:spLocks/>
            </p:cNvSpPr>
            <p:nvPr/>
          </p:nvSpPr>
          <p:spPr bwMode="auto">
            <a:xfrm>
              <a:off x="1450" y="1000"/>
              <a:ext cx="26" cy="27"/>
            </a:xfrm>
            <a:custGeom>
              <a:avLst/>
              <a:gdLst>
                <a:gd name="T0" fmla="*/ 173808 w 17"/>
                <a:gd name="T1" fmla="*/ 0 h 17"/>
                <a:gd name="T2" fmla="*/ 240948 w 17"/>
                <a:gd name="T3" fmla="*/ 85971 h 17"/>
                <a:gd name="T4" fmla="*/ 265824 w 17"/>
                <a:gd name="T5" fmla="*/ 166850 h 17"/>
                <a:gd name="T6" fmla="*/ 297590 w 17"/>
                <a:gd name="T7" fmla="*/ 264997 h 17"/>
                <a:gd name="T8" fmla="*/ 297590 w 17"/>
                <a:gd name="T9" fmla="*/ 420878 h 17"/>
                <a:gd name="T10" fmla="*/ 297590 w 17"/>
                <a:gd name="T11" fmla="*/ 547029 h 17"/>
                <a:gd name="T12" fmla="*/ 265824 w 17"/>
                <a:gd name="T13" fmla="*/ 624523 h 17"/>
                <a:gd name="T14" fmla="*/ 240948 w 17"/>
                <a:gd name="T15" fmla="*/ 711121 h 17"/>
                <a:gd name="T16" fmla="*/ 173808 w 17"/>
                <a:gd name="T17" fmla="*/ 711121 h 17"/>
                <a:gd name="T18" fmla="*/ 103009 w 17"/>
                <a:gd name="T19" fmla="*/ 711121 h 17"/>
                <a:gd name="T20" fmla="*/ 67352 w 17"/>
                <a:gd name="T21" fmla="*/ 624523 h 17"/>
                <a:gd name="T22" fmla="*/ 38633 w 17"/>
                <a:gd name="T23" fmla="*/ 547029 h 17"/>
                <a:gd name="T24" fmla="*/ 0 w 17"/>
                <a:gd name="T25" fmla="*/ 420878 h 17"/>
                <a:gd name="T26" fmla="*/ 38633 w 17"/>
                <a:gd name="T27" fmla="*/ 264997 h 17"/>
                <a:gd name="T28" fmla="*/ 67352 w 17"/>
                <a:gd name="T29" fmla="*/ 166850 h 17"/>
                <a:gd name="T30" fmla="*/ 103009 w 17"/>
                <a:gd name="T31" fmla="*/ 85971 h 17"/>
                <a:gd name="T32" fmla="*/ 17380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0"/>
                  </a:moveTo>
                  <a:lnTo>
                    <a:pt x="14" y="2"/>
                  </a:lnTo>
                  <a:lnTo>
                    <a:pt x="15" y="4"/>
                  </a:lnTo>
                  <a:lnTo>
                    <a:pt x="17" y="6"/>
                  </a:lnTo>
                  <a:lnTo>
                    <a:pt x="17" y="10"/>
                  </a:lnTo>
                  <a:lnTo>
                    <a:pt x="17" y="13"/>
                  </a:lnTo>
                  <a:lnTo>
                    <a:pt x="15" y="15"/>
                  </a:lnTo>
                  <a:lnTo>
                    <a:pt x="14" y="17"/>
                  </a:lnTo>
                  <a:lnTo>
                    <a:pt x="10" y="17"/>
                  </a:lnTo>
                  <a:lnTo>
                    <a:pt x="6" y="17"/>
                  </a:lnTo>
                  <a:lnTo>
                    <a:pt x="4" y="15"/>
                  </a:lnTo>
                  <a:lnTo>
                    <a:pt x="2" y="13"/>
                  </a:lnTo>
                  <a:lnTo>
                    <a:pt x="0" y="10"/>
                  </a:lnTo>
                  <a:lnTo>
                    <a:pt x="2" y="6"/>
                  </a:lnTo>
                  <a:lnTo>
                    <a:pt x="4" y="4"/>
                  </a:lnTo>
                  <a:lnTo>
                    <a:pt x="6" y="2"/>
                  </a:lnTo>
                  <a:lnTo>
                    <a:pt x="10" y="0"/>
                  </a:lnTo>
                  <a:close/>
                </a:path>
              </a:pathLst>
            </a:custGeom>
            <a:solidFill>
              <a:srgbClr val="AAA9A9"/>
            </a:solidFill>
            <a:ln w="9525">
              <a:noFill/>
              <a:round/>
              <a:headEnd/>
              <a:tailEnd/>
            </a:ln>
          </p:spPr>
          <p:txBody>
            <a:bodyPr/>
            <a:lstStyle/>
            <a:p>
              <a:endParaRPr lang="en-US"/>
            </a:p>
          </p:txBody>
        </p:sp>
        <p:sp>
          <p:nvSpPr>
            <p:cNvPr id="16578" name="Freeform 94"/>
            <p:cNvSpPr>
              <a:spLocks/>
            </p:cNvSpPr>
            <p:nvPr/>
          </p:nvSpPr>
          <p:spPr bwMode="auto">
            <a:xfrm>
              <a:off x="1450" y="1000"/>
              <a:ext cx="26" cy="27"/>
            </a:xfrm>
            <a:custGeom>
              <a:avLst/>
              <a:gdLst>
                <a:gd name="T0" fmla="*/ 173808 w 17"/>
                <a:gd name="T1" fmla="*/ 0 h 17"/>
                <a:gd name="T2" fmla="*/ 240948 w 17"/>
                <a:gd name="T3" fmla="*/ 85971 h 17"/>
                <a:gd name="T4" fmla="*/ 265824 w 17"/>
                <a:gd name="T5" fmla="*/ 166850 h 17"/>
                <a:gd name="T6" fmla="*/ 297590 w 17"/>
                <a:gd name="T7" fmla="*/ 264997 h 17"/>
                <a:gd name="T8" fmla="*/ 297590 w 17"/>
                <a:gd name="T9" fmla="*/ 420878 h 17"/>
                <a:gd name="T10" fmla="*/ 297590 w 17"/>
                <a:gd name="T11" fmla="*/ 547029 h 17"/>
                <a:gd name="T12" fmla="*/ 265824 w 17"/>
                <a:gd name="T13" fmla="*/ 624523 h 17"/>
                <a:gd name="T14" fmla="*/ 240948 w 17"/>
                <a:gd name="T15" fmla="*/ 711121 h 17"/>
                <a:gd name="T16" fmla="*/ 173808 w 17"/>
                <a:gd name="T17" fmla="*/ 711121 h 17"/>
                <a:gd name="T18" fmla="*/ 103009 w 17"/>
                <a:gd name="T19" fmla="*/ 711121 h 17"/>
                <a:gd name="T20" fmla="*/ 67352 w 17"/>
                <a:gd name="T21" fmla="*/ 624523 h 17"/>
                <a:gd name="T22" fmla="*/ 38633 w 17"/>
                <a:gd name="T23" fmla="*/ 547029 h 17"/>
                <a:gd name="T24" fmla="*/ 0 w 17"/>
                <a:gd name="T25" fmla="*/ 420878 h 17"/>
                <a:gd name="T26" fmla="*/ 38633 w 17"/>
                <a:gd name="T27" fmla="*/ 264997 h 17"/>
                <a:gd name="T28" fmla="*/ 67352 w 17"/>
                <a:gd name="T29" fmla="*/ 166850 h 17"/>
                <a:gd name="T30" fmla="*/ 103009 w 17"/>
                <a:gd name="T31" fmla="*/ 85971 h 17"/>
                <a:gd name="T32" fmla="*/ 17380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0"/>
                  </a:moveTo>
                  <a:lnTo>
                    <a:pt x="14" y="2"/>
                  </a:lnTo>
                  <a:lnTo>
                    <a:pt x="15" y="4"/>
                  </a:lnTo>
                  <a:lnTo>
                    <a:pt x="17" y="6"/>
                  </a:lnTo>
                  <a:lnTo>
                    <a:pt x="17" y="10"/>
                  </a:lnTo>
                  <a:lnTo>
                    <a:pt x="17" y="13"/>
                  </a:lnTo>
                  <a:lnTo>
                    <a:pt x="15" y="15"/>
                  </a:lnTo>
                  <a:lnTo>
                    <a:pt x="14" y="17"/>
                  </a:lnTo>
                  <a:lnTo>
                    <a:pt x="10" y="17"/>
                  </a:lnTo>
                  <a:lnTo>
                    <a:pt x="6" y="17"/>
                  </a:lnTo>
                  <a:lnTo>
                    <a:pt x="4" y="15"/>
                  </a:lnTo>
                  <a:lnTo>
                    <a:pt x="2" y="13"/>
                  </a:lnTo>
                  <a:lnTo>
                    <a:pt x="0" y="10"/>
                  </a:lnTo>
                  <a:lnTo>
                    <a:pt x="2" y="6"/>
                  </a:lnTo>
                  <a:lnTo>
                    <a:pt x="4" y="4"/>
                  </a:lnTo>
                  <a:lnTo>
                    <a:pt x="6" y="2"/>
                  </a:lnTo>
                  <a:lnTo>
                    <a:pt x="10" y="0"/>
                  </a:lnTo>
                  <a:close/>
                </a:path>
              </a:pathLst>
            </a:custGeom>
            <a:noFill/>
            <a:ln w="6350">
              <a:solidFill>
                <a:srgbClr val="1F1A17"/>
              </a:solidFill>
              <a:round/>
              <a:headEnd/>
              <a:tailEnd/>
            </a:ln>
          </p:spPr>
          <p:txBody>
            <a:bodyPr/>
            <a:lstStyle/>
            <a:p>
              <a:endParaRPr lang="en-US"/>
            </a:p>
          </p:txBody>
        </p:sp>
        <p:sp>
          <p:nvSpPr>
            <p:cNvPr id="16579" name="Line 95"/>
            <p:cNvSpPr>
              <a:spLocks noChangeShapeType="1"/>
            </p:cNvSpPr>
            <p:nvPr/>
          </p:nvSpPr>
          <p:spPr bwMode="auto">
            <a:xfrm flipV="1">
              <a:off x="1462" y="1006"/>
              <a:ext cx="14" cy="21"/>
            </a:xfrm>
            <a:prstGeom prst="line">
              <a:avLst/>
            </a:prstGeom>
            <a:noFill/>
            <a:ln w="3175">
              <a:solidFill>
                <a:srgbClr val="1F1A17"/>
              </a:solidFill>
              <a:round/>
              <a:headEnd/>
              <a:tailEnd/>
            </a:ln>
          </p:spPr>
          <p:txBody>
            <a:bodyPr/>
            <a:lstStyle/>
            <a:p>
              <a:endParaRPr lang="en-US"/>
            </a:p>
          </p:txBody>
        </p:sp>
        <p:sp>
          <p:nvSpPr>
            <p:cNvPr id="16580" name="Line 96"/>
            <p:cNvSpPr>
              <a:spLocks noChangeShapeType="1"/>
            </p:cNvSpPr>
            <p:nvPr/>
          </p:nvSpPr>
          <p:spPr bwMode="auto">
            <a:xfrm>
              <a:off x="1465" y="1027"/>
              <a:ext cx="0" cy="34"/>
            </a:xfrm>
            <a:prstGeom prst="line">
              <a:avLst/>
            </a:prstGeom>
            <a:noFill/>
            <a:ln w="3175">
              <a:solidFill>
                <a:srgbClr val="1F1A17"/>
              </a:solidFill>
              <a:round/>
              <a:headEnd/>
              <a:tailEnd/>
            </a:ln>
          </p:spPr>
          <p:txBody>
            <a:bodyPr/>
            <a:lstStyle/>
            <a:p>
              <a:endParaRPr lang="en-US"/>
            </a:p>
          </p:txBody>
        </p:sp>
        <p:sp>
          <p:nvSpPr>
            <p:cNvPr id="16581" name="Line 97"/>
            <p:cNvSpPr>
              <a:spLocks noChangeShapeType="1"/>
            </p:cNvSpPr>
            <p:nvPr/>
          </p:nvSpPr>
          <p:spPr bwMode="auto">
            <a:xfrm>
              <a:off x="1437" y="1030"/>
              <a:ext cx="52" cy="0"/>
            </a:xfrm>
            <a:prstGeom prst="line">
              <a:avLst/>
            </a:prstGeom>
            <a:noFill/>
            <a:ln w="3175">
              <a:solidFill>
                <a:srgbClr val="1F1A17"/>
              </a:solidFill>
              <a:round/>
              <a:headEnd/>
              <a:tailEnd/>
            </a:ln>
          </p:spPr>
          <p:txBody>
            <a:bodyPr/>
            <a:lstStyle/>
            <a:p>
              <a:endParaRPr lang="en-US"/>
            </a:p>
          </p:txBody>
        </p:sp>
        <p:sp>
          <p:nvSpPr>
            <p:cNvPr id="16582" name="Line 98"/>
            <p:cNvSpPr>
              <a:spLocks noChangeShapeType="1"/>
            </p:cNvSpPr>
            <p:nvPr/>
          </p:nvSpPr>
          <p:spPr bwMode="auto">
            <a:xfrm flipH="1">
              <a:off x="1443" y="1061"/>
              <a:ext cx="22" cy="19"/>
            </a:xfrm>
            <a:prstGeom prst="line">
              <a:avLst/>
            </a:prstGeom>
            <a:noFill/>
            <a:ln w="3175">
              <a:solidFill>
                <a:srgbClr val="1F1A17"/>
              </a:solidFill>
              <a:round/>
              <a:headEnd/>
              <a:tailEnd/>
            </a:ln>
          </p:spPr>
          <p:txBody>
            <a:bodyPr/>
            <a:lstStyle/>
            <a:p>
              <a:endParaRPr lang="en-US"/>
            </a:p>
          </p:txBody>
        </p:sp>
        <p:sp>
          <p:nvSpPr>
            <p:cNvPr id="16583" name="Line 99"/>
            <p:cNvSpPr>
              <a:spLocks noChangeShapeType="1"/>
            </p:cNvSpPr>
            <p:nvPr/>
          </p:nvSpPr>
          <p:spPr bwMode="auto">
            <a:xfrm>
              <a:off x="1465" y="1061"/>
              <a:ext cx="21" cy="19"/>
            </a:xfrm>
            <a:prstGeom prst="line">
              <a:avLst/>
            </a:prstGeom>
            <a:noFill/>
            <a:ln w="3175">
              <a:solidFill>
                <a:srgbClr val="1F1A17"/>
              </a:solidFill>
              <a:round/>
              <a:headEnd/>
              <a:tailEnd/>
            </a:ln>
          </p:spPr>
          <p:txBody>
            <a:bodyPr/>
            <a:lstStyle/>
            <a:p>
              <a:endParaRPr lang="en-US"/>
            </a:p>
          </p:txBody>
        </p:sp>
        <p:sp>
          <p:nvSpPr>
            <p:cNvPr id="16584" name="Freeform 100"/>
            <p:cNvSpPr>
              <a:spLocks/>
            </p:cNvSpPr>
            <p:nvPr/>
          </p:nvSpPr>
          <p:spPr bwMode="auto">
            <a:xfrm>
              <a:off x="849" y="973"/>
              <a:ext cx="135" cy="137"/>
            </a:xfrm>
            <a:custGeom>
              <a:avLst/>
              <a:gdLst>
                <a:gd name="T0" fmla="*/ 1347772 w 86"/>
                <a:gd name="T1" fmla="*/ 0 h 86"/>
                <a:gd name="T2" fmla="*/ 1677851 w 86"/>
                <a:gd name="T3" fmla="*/ 90495 h 86"/>
                <a:gd name="T4" fmla="*/ 1913214 w 86"/>
                <a:gd name="T5" fmla="*/ 174938 h 86"/>
                <a:gd name="T6" fmla="*/ 2139946 w 86"/>
                <a:gd name="T7" fmla="*/ 318608 h 86"/>
                <a:gd name="T8" fmla="*/ 2345152 w 86"/>
                <a:gd name="T9" fmla="*/ 582793 h 86"/>
                <a:gd name="T10" fmla="*/ 2521516 w 86"/>
                <a:gd name="T11" fmla="*/ 841062 h 86"/>
                <a:gd name="T12" fmla="*/ 2639856 w 86"/>
                <a:gd name="T13" fmla="*/ 1216066 h 86"/>
                <a:gd name="T14" fmla="*/ 2682166 w 86"/>
                <a:gd name="T15" fmla="*/ 1514627 h 86"/>
                <a:gd name="T16" fmla="*/ 2750906 w 86"/>
                <a:gd name="T17" fmla="*/ 1884878 h 86"/>
                <a:gd name="T18" fmla="*/ 2682166 w 86"/>
                <a:gd name="T19" fmla="*/ 2332591 h 86"/>
                <a:gd name="T20" fmla="*/ 2639856 w 86"/>
                <a:gd name="T21" fmla="*/ 2649121 h 86"/>
                <a:gd name="T22" fmla="*/ 2521516 w 86"/>
                <a:gd name="T23" fmla="*/ 3002654 h 86"/>
                <a:gd name="T24" fmla="*/ 2345152 w 86"/>
                <a:gd name="T25" fmla="*/ 3268640 h 86"/>
                <a:gd name="T26" fmla="*/ 2139946 w 86"/>
                <a:gd name="T27" fmla="*/ 3491949 h 86"/>
                <a:gd name="T28" fmla="*/ 1913214 w 86"/>
                <a:gd name="T29" fmla="*/ 3686447 h 86"/>
                <a:gd name="T30" fmla="*/ 1677851 w 86"/>
                <a:gd name="T31" fmla="*/ 3753208 h 86"/>
                <a:gd name="T32" fmla="*/ 1347772 w 86"/>
                <a:gd name="T33" fmla="*/ 3843704 h 86"/>
                <a:gd name="T34" fmla="*/ 1116362 w 86"/>
                <a:gd name="T35" fmla="*/ 3753208 h 86"/>
                <a:gd name="T36" fmla="*/ 858581 w 86"/>
                <a:gd name="T37" fmla="*/ 3686447 h 86"/>
                <a:gd name="T38" fmla="*/ 610735 w 86"/>
                <a:gd name="T39" fmla="*/ 3491949 h 86"/>
                <a:gd name="T40" fmla="*/ 348426 w 86"/>
                <a:gd name="T41" fmla="*/ 3268640 h 86"/>
                <a:gd name="T42" fmla="*/ 258351 w 86"/>
                <a:gd name="T43" fmla="*/ 3002654 h 86"/>
                <a:gd name="T44" fmla="*/ 117119 w 86"/>
                <a:gd name="T45" fmla="*/ 2649121 h 86"/>
                <a:gd name="T46" fmla="*/ 0 w 86"/>
                <a:gd name="T47" fmla="*/ 2332591 h 86"/>
                <a:gd name="T48" fmla="*/ 0 w 86"/>
                <a:gd name="T49" fmla="*/ 1884878 h 86"/>
                <a:gd name="T50" fmla="*/ 0 w 86"/>
                <a:gd name="T51" fmla="*/ 1514627 h 86"/>
                <a:gd name="T52" fmla="*/ 117119 w 86"/>
                <a:gd name="T53" fmla="*/ 1216066 h 86"/>
                <a:gd name="T54" fmla="*/ 258351 w 86"/>
                <a:gd name="T55" fmla="*/ 841062 h 86"/>
                <a:gd name="T56" fmla="*/ 348426 w 86"/>
                <a:gd name="T57" fmla="*/ 582793 h 86"/>
                <a:gd name="T58" fmla="*/ 610735 w 86"/>
                <a:gd name="T59" fmla="*/ 318608 h 86"/>
                <a:gd name="T60" fmla="*/ 858581 w 86"/>
                <a:gd name="T61" fmla="*/ 174938 h 86"/>
                <a:gd name="T62" fmla="*/ 1116362 w 86"/>
                <a:gd name="T63" fmla="*/ 90495 h 86"/>
                <a:gd name="T64" fmla="*/ 1347772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2" y="0"/>
                  </a:moveTo>
                  <a:lnTo>
                    <a:pt x="52" y="2"/>
                  </a:lnTo>
                  <a:lnTo>
                    <a:pt x="60" y="4"/>
                  </a:lnTo>
                  <a:lnTo>
                    <a:pt x="67" y="7"/>
                  </a:lnTo>
                  <a:lnTo>
                    <a:pt x="73" y="13"/>
                  </a:lnTo>
                  <a:lnTo>
                    <a:pt x="79" y="19"/>
                  </a:lnTo>
                  <a:lnTo>
                    <a:pt x="83" y="27"/>
                  </a:lnTo>
                  <a:lnTo>
                    <a:pt x="84" y="34"/>
                  </a:lnTo>
                  <a:lnTo>
                    <a:pt x="86" y="42"/>
                  </a:lnTo>
                  <a:lnTo>
                    <a:pt x="84" y="52"/>
                  </a:lnTo>
                  <a:lnTo>
                    <a:pt x="83" y="59"/>
                  </a:lnTo>
                  <a:lnTo>
                    <a:pt x="79" y="67"/>
                  </a:lnTo>
                  <a:lnTo>
                    <a:pt x="73" y="73"/>
                  </a:lnTo>
                  <a:lnTo>
                    <a:pt x="67" y="78"/>
                  </a:lnTo>
                  <a:lnTo>
                    <a:pt x="60" y="82"/>
                  </a:lnTo>
                  <a:lnTo>
                    <a:pt x="52" y="84"/>
                  </a:lnTo>
                  <a:lnTo>
                    <a:pt x="42" y="86"/>
                  </a:lnTo>
                  <a:lnTo>
                    <a:pt x="35" y="84"/>
                  </a:lnTo>
                  <a:lnTo>
                    <a:pt x="27" y="82"/>
                  </a:lnTo>
                  <a:lnTo>
                    <a:pt x="19" y="78"/>
                  </a:lnTo>
                  <a:lnTo>
                    <a:pt x="11" y="73"/>
                  </a:lnTo>
                  <a:lnTo>
                    <a:pt x="8" y="67"/>
                  </a:lnTo>
                  <a:lnTo>
                    <a:pt x="4" y="59"/>
                  </a:lnTo>
                  <a:lnTo>
                    <a:pt x="0" y="52"/>
                  </a:lnTo>
                  <a:lnTo>
                    <a:pt x="0" y="42"/>
                  </a:lnTo>
                  <a:lnTo>
                    <a:pt x="0" y="34"/>
                  </a:lnTo>
                  <a:lnTo>
                    <a:pt x="4" y="27"/>
                  </a:lnTo>
                  <a:lnTo>
                    <a:pt x="8" y="19"/>
                  </a:lnTo>
                  <a:lnTo>
                    <a:pt x="11" y="13"/>
                  </a:lnTo>
                  <a:lnTo>
                    <a:pt x="19" y="7"/>
                  </a:lnTo>
                  <a:lnTo>
                    <a:pt x="27" y="4"/>
                  </a:lnTo>
                  <a:lnTo>
                    <a:pt x="35" y="2"/>
                  </a:lnTo>
                  <a:lnTo>
                    <a:pt x="42" y="0"/>
                  </a:lnTo>
                  <a:close/>
                </a:path>
              </a:pathLst>
            </a:custGeom>
            <a:solidFill>
              <a:srgbClr val="AAA9A9"/>
            </a:solidFill>
            <a:ln w="9525">
              <a:noFill/>
              <a:round/>
              <a:headEnd/>
              <a:tailEnd/>
            </a:ln>
          </p:spPr>
          <p:txBody>
            <a:bodyPr/>
            <a:lstStyle/>
            <a:p>
              <a:endParaRPr lang="en-US"/>
            </a:p>
          </p:txBody>
        </p:sp>
        <p:sp>
          <p:nvSpPr>
            <p:cNvPr id="16585" name="Freeform 101"/>
            <p:cNvSpPr>
              <a:spLocks/>
            </p:cNvSpPr>
            <p:nvPr/>
          </p:nvSpPr>
          <p:spPr bwMode="auto">
            <a:xfrm>
              <a:off x="849" y="973"/>
              <a:ext cx="135" cy="137"/>
            </a:xfrm>
            <a:custGeom>
              <a:avLst/>
              <a:gdLst>
                <a:gd name="T0" fmla="*/ 1347772 w 86"/>
                <a:gd name="T1" fmla="*/ 0 h 86"/>
                <a:gd name="T2" fmla="*/ 1677851 w 86"/>
                <a:gd name="T3" fmla="*/ 90495 h 86"/>
                <a:gd name="T4" fmla="*/ 1913214 w 86"/>
                <a:gd name="T5" fmla="*/ 174938 h 86"/>
                <a:gd name="T6" fmla="*/ 2139946 w 86"/>
                <a:gd name="T7" fmla="*/ 318608 h 86"/>
                <a:gd name="T8" fmla="*/ 2345152 w 86"/>
                <a:gd name="T9" fmla="*/ 582793 h 86"/>
                <a:gd name="T10" fmla="*/ 2521516 w 86"/>
                <a:gd name="T11" fmla="*/ 841062 h 86"/>
                <a:gd name="T12" fmla="*/ 2639856 w 86"/>
                <a:gd name="T13" fmla="*/ 1216066 h 86"/>
                <a:gd name="T14" fmla="*/ 2682166 w 86"/>
                <a:gd name="T15" fmla="*/ 1514627 h 86"/>
                <a:gd name="T16" fmla="*/ 2750906 w 86"/>
                <a:gd name="T17" fmla="*/ 1884878 h 86"/>
                <a:gd name="T18" fmla="*/ 2682166 w 86"/>
                <a:gd name="T19" fmla="*/ 2332591 h 86"/>
                <a:gd name="T20" fmla="*/ 2639856 w 86"/>
                <a:gd name="T21" fmla="*/ 2649121 h 86"/>
                <a:gd name="T22" fmla="*/ 2521516 w 86"/>
                <a:gd name="T23" fmla="*/ 3002654 h 86"/>
                <a:gd name="T24" fmla="*/ 2345152 w 86"/>
                <a:gd name="T25" fmla="*/ 3268640 h 86"/>
                <a:gd name="T26" fmla="*/ 2139946 w 86"/>
                <a:gd name="T27" fmla="*/ 3491949 h 86"/>
                <a:gd name="T28" fmla="*/ 1913214 w 86"/>
                <a:gd name="T29" fmla="*/ 3686447 h 86"/>
                <a:gd name="T30" fmla="*/ 1677851 w 86"/>
                <a:gd name="T31" fmla="*/ 3753208 h 86"/>
                <a:gd name="T32" fmla="*/ 1347772 w 86"/>
                <a:gd name="T33" fmla="*/ 3843704 h 86"/>
                <a:gd name="T34" fmla="*/ 1116362 w 86"/>
                <a:gd name="T35" fmla="*/ 3753208 h 86"/>
                <a:gd name="T36" fmla="*/ 858581 w 86"/>
                <a:gd name="T37" fmla="*/ 3686447 h 86"/>
                <a:gd name="T38" fmla="*/ 610735 w 86"/>
                <a:gd name="T39" fmla="*/ 3491949 h 86"/>
                <a:gd name="T40" fmla="*/ 348426 w 86"/>
                <a:gd name="T41" fmla="*/ 3268640 h 86"/>
                <a:gd name="T42" fmla="*/ 258351 w 86"/>
                <a:gd name="T43" fmla="*/ 3002654 h 86"/>
                <a:gd name="T44" fmla="*/ 117119 w 86"/>
                <a:gd name="T45" fmla="*/ 2649121 h 86"/>
                <a:gd name="T46" fmla="*/ 0 w 86"/>
                <a:gd name="T47" fmla="*/ 2332591 h 86"/>
                <a:gd name="T48" fmla="*/ 0 w 86"/>
                <a:gd name="T49" fmla="*/ 1884878 h 86"/>
                <a:gd name="T50" fmla="*/ 0 w 86"/>
                <a:gd name="T51" fmla="*/ 1514627 h 86"/>
                <a:gd name="T52" fmla="*/ 117119 w 86"/>
                <a:gd name="T53" fmla="*/ 1216066 h 86"/>
                <a:gd name="T54" fmla="*/ 258351 w 86"/>
                <a:gd name="T55" fmla="*/ 841062 h 86"/>
                <a:gd name="T56" fmla="*/ 348426 w 86"/>
                <a:gd name="T57" fmla="*/ 582793 h 86"/>
                <a:gd name="T58" fmla="*/ 610735 w 86"/>
                <a:gd name="T59" fmla="*/ 318608 h 86"/>
                <a:gd name="T60" fmla="*/ 858581 w 86"/>
                <a:gd name="T61" fmla="*/ 174938 h 86"/>
                <a:gd name="T62" fmla="*/ 1116362 w 86"/>
                <a:gd name="T63" fmla="*/ 90495 h 86"/>
                <a:gd name="T64" fmla="*/ 1347772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2" y="0"/>
                  </a:moveTo>
                  <a:lnTo>
                    <a:pt x="52" y="2"/>
                  </a:lnTo>
                  <a:lnTo>
                    <a:pt x="60" y="4"/>
                  </a:lnTo>
                  <a:lnTo>
                    <a:pt x="67" y="7"/>
                  </a:lnTo>
                  <a:lnTo>
                    <a:pt x="73" y="13"/>
                  </a:lnTo>
                  <a:lnTo>
                    <a:pt x="79" y="19"/>
                  </a:lnTo>
                  <a:lnTo>
                    <a:pt x="83" y="27"/>
                  </a:lnTo>
                  <a:lnTo>
                    <a:pt x="84" y="34"/>
                  </a:lnTo>
                  <a:lnTo>
                    <a:pt x="86" y="42"/>
                  </a:lnTo>
                  <a:lnTo>
                    <a:pt x="84" y="52"/>
                  </a:lnTo>
                  <a:lnTo>
                    <a:pt x="83" y="59"/>
                  </a:lnTo>
                  <a:lnTo>
                    <a:pt x="79" y="67"/>
                  </a:lnTo>
                  <a:lnTo>
                    <a:pt x="73" y="73"/>
                  </a:lnTo>
                  <a:lnTo>
                    <a:pt x="67" y="78"/>
                  </a:lnTo>
                  <a:lnTo>
                    <a:pt x="60" y="82"/>
                  </a:lnTo>
                  <a:lnTo>
                    <a:pt x="52" y="84"/>
                  </a:lnTo>
                  <a:lnTo>
                    <a:pt x="42" y="86"/>
                  </a:lnTo>
                  <a:lnTo>
                    <a:pt x="35" y="84"/>
                  </a:lnTo>
                  <a:lnTo>
                    <a:pt x="27" y="82"/>
                  </a:lnTo>
                  <a:lnTo>
                    <a:pt x="19" y="78"/>
                  </a:lnTo>
                  <a:lnTo>
                    <a:pt x="11" y="73"/>
                  </a:lnTo>
                  <a:lnTo>
                    <a:pt x="8" y="67"/>
                  </a:lnTo>
                  <a:lnTo>
                    <a:pt x="4" y="59"/>
                  </a:lnTo>
                  <a:lnTo>
                    <a:pt x="0" y="52"/>
                  </a:lnTo>
                  <a:lnTo>
                    <a:pt x="0" y="42"/>
                  </a:lnTo>
                  <a:lnTo>
                    <a:pt x="0" y="34"/>
                  </a:lnTo>
                  <a:lnTo>
                    <a:pt x="4" y="27"/>
                  </a:lnTo>
                  <a:lnTo>
                    <a:pt x="8" y="19"/>
                  </a:lnTo>
                  <a:lnTo>
                    <a:pt x="11" y="13"/>
                  </a:lnTo>
                  <a:lnTo>
                    <a:pt x="19" y="7"/>
                  </a:lnTo>
                  <a:lnTo>
                    <a:pt x="27" y="4"/>
                  </a:lnTo>
                  <a:lnTo>
                    <a:pt x="35" y="2"/>
                  </a:lnTo>
                  <a:lnTo>
                    <a:pt x="42" y="0"/>
                  </a:lnTo>
                  <a:close/>
                </a:path>
              </a:pathLst>
            </a:custGeom>
            <a:noFill/>
            <a:ln w="9525">
              <a:solidFill>
                <a:srgbClr val="1F1A17"/>
              </a:solidFill>
              <a:round/>
              <a:headEnd/>
              <a:tailEnd/>
            </a:ln>
          </p:spPr>
          <p:txBody>
            <a:bodyPr/>
            <a:lstStyle/>
            <a:p>
              <a:endParaRPr lang="en-US"/>
            </a:p>
          </p:txBody>
        </p:sp>
        <p:sp>
          <p:nvSpPr>
            <p:cNvPr id="16586" name="Rectangle 102"/>
            <p:cNvSpPr>
              <a:spLocks noChangeArrowheads="1"/>
            </p:cNvSpPr>
            <p:nvPr/>
          </p:nvSpPr>
          <p:spPr bwMode="auto">
            <a:xfrm>
              <a:off x="791" y="1037"/>
              <a:ext cx="52" cy="9"/>
            </a:xfrm>
            <a:prstGeom prst="rect">
              <a:avLst/>
            </a:prstGeom>
            <a:solidFill>
              <a:srgbClr val="1F1A17"/>
            </a:solidFill>
            <a:ln w="9525">
              <a:noFill/>
              <a:miter lim="800000"/>
              <a:headEnd/>
              <a:tailEnd/>
            </a:ln>
          </p:spPr>
          <p:txBody>
            <a:bodyPr/>
            <a:lstStyle/>
            <a:p>
              <a:endParaRPr lang="sr-Latn-BA"/>
            </a:p>
          </p:txBody>
        </p:sp>
        <p:sp>
          <p:nvSpPr>
            <p:cNvPr id="16587" name="Line 103"/>
            <p:cNvSpPr>
              <a:spLocks noChangeShapeType="1"/>
            </p:cNvSpPr>
            <p:nvPr/>
          </p:nvSpPr>
          <p:spPr bwMode="auto">
            <a:xfrm flipV="1">
              <a:off x="791" y="1009"/>
              <a:ext cx="0" cy="64"/>
            </a:xfrm>
            <a:prstGeom prst="line">
              <a:avLst/>
            </a:prstGeom>
            <a:noFill/>
            <a:ln w="9525">
              <a:solidFill>
                <a:srgbClr val="1F1A17"/>
              </a:solidFill>
              <a:round/>
              <a:headEnd/>
              <a:tailEnd/>
            </a:ln>
          </p:spPr>
          <p:txBody>
            <a:bodyPr/>
            <a:lstStyle/>
            <a:p>
              <a:endParaRPr lang="en-US"/>
            </a:p>
          </p:txBody>
        </p:sp>
        <p:sp>
          <p:nvSpPr>
            <p:cNvPr id="16588" name="Line 104"/>
            <p:cNvSpPr>
              <a:spLocks noChangeShapeType="1"/>
            </p:cNvSpPr>
            <p:nvPr/>
          </p:nvSpPr>
          <p:spPr bwMode="auto">
            <a:xfrm flipV="1">
              <a:off x="915" y="1021"/>
              <a:ext cx="65" cy="89"/>
            </a:xfrm>
            <a:prstGeom prst="line">
              <a:avLst/>
            </a:prstGeom>
            <a:noFill/>
            <a:ln w="6350">
              <a:solidFill>
                <a:srgbClr val="1F1A17"/>
              </a:solidFill>
              <a:round/>
              <a:headEnd/>
              <a:tailEnd/>
            </a:ln>
          </p:spPr>
          <p:txBody>
            <a:bodyPr/>
            <a:lstStyle/>
            <a:p>
              <a:endParaRPr lang="en-US"/>
            </a:p>
          </p:txBody>
        </p:sp>
        <p:sp>
          <p:nvSpPr>
            <p:cNvPr id="16589" name="Freeform 105"/>
            <p:cNvSpPr>
              <a:spLocks/>
            </p:cNvSpPr>
            <p:nvPr/>
          </p:nvSpPr>
          <p:spPr bwMode="auto">
            <a:xfrm>
              <a:off x="901" y="1000"/>
              <a:ext cx="29" cy="30"/>
            </a:xfrm>
            <a:custGeom>
              <a:avLst/>
              <a:gdLst>
                <a:gd name="T0" fmla="*/ 151252 w 19"/>
                <a:gd name="T1" fmla="*/ 0 h 19"/>
                <a:gd name="T2" fmla="*/ 222277 w 19"/>
                <a:gd name="T3" fmla="*/ 77214 h 19"/>
                <a:gd name="T4" fmla="*/ 250330 w 19"/>
                <a:gd name="T5" fmla="*/ 129139 h 19"/>
                <a:gd name="T6" fmla="*/ 287095 w 19"/>
                <a:gd name="T7" fmla="*/ 203904 h 19"/>
                <a:gd name="T8" fmla="*/ 314963 w 19"/>
                <a:gd name="T9" fmla="*/ 365877 h 19"/>
                <a:gd name="T10" fmla="*/ 287095 w 19"/>
                <a:gd name="T11" fmla="*/ 479916 h 19"/>
                <a:gd name="T12" fmla="*/ 250330 w 19"/>
                <a:gd name="T13" fmla="*/ 558505 h 19"/>
                <a:gd name="T14" fmla="*/ 222277 w 19"/>
                <a:gd name="T15" fmla="*/ 629840 h 19"/>
                <a:gd name="T16" fmla="*/ 151252 w 19"/>
                <a:gd name="T17" fmla="*/ 687674 h 19"/>
                <a:gd name="T18" fmla="*/ 83450 w 19"/>
                <a:gd name="T19" fmla="*/ 629840 h 19"/>
                <a:gd name="T20" fmla="*/ 54674 w 19"/>
                <a:gd name="T21" fmla="*/ 558505 h 19"/>
                <a:gd name="T22" fmla="*/ 35821 w 19"/>
                <a:gd name="T23" fmla="*/ 479916 h 19"/>
                <a:gd name="T24" fmla="*/ 0 w 19"/>
                <a:gd name="T25" fmla="*/ 365877 h 19"/>
                <a:gd name="T26" fmla="*/ 35821 w 19"/>
                <a:gd name="T27" fmla="*/ 203904 h 19"/>
                <a:gd name="T28" fmla="*/ 54674 w 19"/>
                <a:gd name="T29" fmla="*/ 129139 h 19"/>
                <a:gd name="T30" fmla="*/ 83450 w 19"/>
                <a:gd name="T31" fmla="*/ 77214 h 19"/>
                <a:gd name="T32" fmla="*/ 15125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0"/>
                  </a:moveTo>
                  <a:lnTo>
                    <a:pt x="13" y="2"/>
                  </a:lnTo>
                  <a:lnTo>
                    <a:pt x="15" y="4"/>
                  </a:lnTo>
                  <a:lnTo>
                    <a:pt x="17" y="6"/>
                  </a:lnTo>
                  <a:lnTo>
                    <a:pt x="19" y="10"/>
                  </a:lnTo>
                  <a:lnTo>
                    <a:pt x="17" y="13"/>
                  </a:lnTo>
                  <a:lnTo>
                    <a:pt x="15" y="15"/>
                  </a:lnTo>
                  <a:lnTo>
                    <a:pt x="13" y="17"/>
                  </a:lnTo>
                  <a:lnTo>
                    <a:pt x="9" y="19"/>
                  </a:lnTo>
                  <a:lnTo>
                    <a:pt x="5" y="17"/>
                  </a:lnTo>
                  <a:lnTo>
                    <a:pt x="3" y="15"/>
                  </a:lnTo>
                  <a:lnTo>
                    <a:pt x="2" y="13"/>
                  </a:lnTo>
                  <a:lnTo>
                    <a:pt x="0" y="10"/>
                  </a:lnTo>
                  <a:lnTo>
                    <a:pt x="2" y="6"/>
                  </a:lnTo>
                  <a:lnTo>
                    <a:pt x="3" y="4"/>
                  </a:lnTo>
                  <a:lnTo>
                    <a:pt x="5" y="2"/>
                  </a:lnTo>
                  <a:lnTo>
                    <a:pt x="9" y="0"/>
                  </a:lnTo>
                  <a:close/>
                </a:path>
              </a:pathLst>
            </a:custGeom>
            <a:solidFill>
              <a:srgbClr val="AAA9A9"/>
            </a:solidFill>
            <a:ln w="9525">
              <a:noFill/>
              <a:round/>
              <a:headEnd/>
              <a:tailEnd/>
            </a:ln>
          </p:spPr>
          <p:txBody>
            <a:bodyPr/>
            <a:lstStyle/>
            <a:p>
              <a:endParaRPr lang="en-US"/>
            </a:p>
          </p:txBody>
        </p:sp>
        <p:sp>
          <p:nvSpPr>
            <p:cNvPr id="16590" name="Freeform 106"/>
            <p:cNvSpPr>
              <a:spLocks/>
            </p:cNvSpPr>
            <p:nvPr/>
          </p:nvSpPr>
          <p:spPr bwMode="auto">
            <a:xfrm>
              <a:off x="901" y="1000"/>
              <a:ext cx="29" cy="30"/>
            </a:xfrm>
            <a:custGeom>
              <a:avLst/>
              <a:gdLst>
                <a:gd name="T0" fmla="*/ 151252 w 19"/>
                <a:gd name="T1" fmla="*/ 0 h 19"/>
                <a:gd name="T2" fmla="*/ 222277 w 19"/>
                <a:gd name="T3" fmla="*/ 77214 h 19"/>
                <a:gd name="T4" fmla="*/ 250330 w 19"/>
                <a:gd name="T5" fmla="*/ 129139 h 19"/>
                <a:gd name="T6" fmla="*/ 287095 w 19"/>
                <a:gd name="T7" fmla="*/ 203904 h 19"/>
                <a:gd name="T8" fmla="*/ 314963 w 19"/>
                <a:gd name="T9" fmla="*/ 365877 h 19"/>
                <a:gd name="T10" fmla="*/ 287095 w 19"/>
                <a:gd name="T11" fmla="*/ 479916 h 19"/>
                <a:gd name="T12" fmla="*/ 250330 w 19"/>
                <a:gd name="T13" fmla="*/ 558505 h 19"/>
                <a:gd name="T14" fmla="*/ 222277 w 19"/>
                <a:gd name="T15" fmla="*/ 629840 h 19"/>
                <a:gd name="T16" fmla="*/ 151252 w 19"/>
                <a:gd name="T17" fmla="*/ 687674 h 19"/>
                <a:gd name="T18" fmla="*/ 83450 w 19"/>
                <a:gd name="T19" fmla="*/ 629840 h 19"/>
                <a:gd name="T20" fmla="*/ 54674 w 19"/>
                <a:gd name="T21" fmla="*/ 558505 h 19"/>
                <a:gd name="T22" fmla="*/ 35821 w 19"/>
                <a:gd name="T23" fmla="*/ 479916 h 19"/>
                <a:gd name="T24" fmla="*/ 0 w 19"/>
                <a:gd name="T25" fmla="*/ 365877 h 19"/>
                <a:gd name="T26" fmla="*/ 35821 w 19"/>
                <a:gd name="T27" fmla="*/ 203904 h 19"/>
                <a:gd name="T28" fmla="*/ 54674 w 19"/>
                <a:gd name="T29" fmla="*/ 129139 h 19"/>
                <a:gd name="T30" fmla="*/ 83450 w 19"/>
                <a:gd name="T31" fmla="*/ 77214 h 19"/>
                <a:gd name="T32" fmla="*/ 15125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0"/>
                  </a:moveTo>
                  <a:lnTo>
                    <a:pt x="13" y="2"/>
                  </a:lnTo>
                  <a:lnTo>
                    <a:pt x="15" y="4"/>
                  </a:lnTo>
                  <a:lnTo>
                    <a:pt x="17" y="6"/>
                  </a:lnTo>
                  <a:lnTo>
                    <a:pt x="19" y="10"/>
                  </a:lnTo>
                  <a:lnTo>
                    <a:pt x="17" y="13"/>
                  </a:lnTo>
                  <a:lnTo>
                    <a:pt x="15" y="15"/>
                  </a:lnTo>
                  <a:lnTo>
                    <a:pt x="13" y="17"/>
                  </a:lnTo>
                  <a:lnTo>
                    <a:pt x="9" y="19"/>
                  </a:lnTo>
                  <a:lnTo>
                    <a:pt x="5" y="17"/>
                  </a:lnTo>
                  <a:lnTo>
                    <a:pt x="3" y="15"/>
                  </a:lnTo>
                  <a:lnTo>
                    <a:pt x="2" y="13"/>
                  </a:lnTo>
                  <a:lnTo>
                    <a:pt x="0" y="10"/>
                  </a:lnTo>
                  <a:lnTo>
                    <a:pt x="2" y="6"/>
                  </a:lnTo>
                  <a:lnTo>
                    <a:pt x="3" y="4"/>
                  </a:lnTo>
                  <a:lnTo>
                    <a:pt x="5" y="2"/>
                  </a:lnTo>
                  <a:lnTo>
                    <a:pt x="9" y="0"/>
                  </a:lnTo>
                  <a:close/>
                </a:path>
              </a:pathLst>
            </a:custGeom>
            <a:noFill/>
            <a:ln w="6350">
              <a:solidFill>
                <a:srgbClr val="1F1A17"/>
              </a:solidFill>
              <a:round/>
              <a:headEnd/>
              <a:tailEnd/>
            </a:ln>
          </p:spPr>
          <p:txBody>
            <a:bodyPr/>
            <a:lstStyle/>
            <a:p>
              <a:endParaRPr lang="en-US"/>
            </a:p>
          </p:txBody>
        </p:sp>
        <p:sp>
          <p:nvSpPr>
            <p:cNvPr id="16591" name="Line 107"/>
            <p:cNvSpPr>
              <a:spLocks noChangeShapeType="1"/>
            </p:cNvSpPr>
            <p:nvPr/>
          </p:nvSpPr>
          <p:spPr bwMode="auto">
            <a:xfrm flipV="1">
              <a:off x="912" y="1006"/>
              <a:ext cx="15" cy="21"/>
            </a:xfrm>
            <a:prstGeom prst="line">
              <a:avLst/>
            </a:prstGeom>
            <a:noFill/>
            <a:ln w="3175">
              <a:solidFill>
                <a:srgbClr val="1F1A17"/>
              </a:solidFill>
              <a:round/>
              <a:headEnd/>
              <a:tailEnd/>
            </a:ln>
          </p:spPr>
          <p:txBody>
            <a:bodyPr/>
            <a:lstStyle/>
            <a:p>
              <a:endParaRPr lang="en-US"/>
            </a:p>
          </p:txBody>
        </p:sp>
        <p:sp>
          <p:nvSpPr>
            <p:cNvPr id="16592" name="Line 108"/>
            <p:cNvSpPr>
              <a:spLocks noChangeShapeType="1"/>
            </p:cNvSpPr>
            <p:nvPr/>
          </p:nvSpPr>
          <p:spPr bwMode="auto">
            <a:xfrm>
              <a:off x="915" y="1030"/>
              <a:ext cx="0" cy="31"/>
            </a:xfrm>
            <a:prstGeom prst="line">
              <a:avLst/>
            </a:prstGeom>
            <a:noFill/>
            <a:ln w="3175">
              <a:solidFill>
                <a:srgbClr val="1F1A17"/>
              </a:solidFill>
              <a:round/>
              <a:headEnd/>
              <a:tailEnd/>
            </a:ln>
          </p:spPr>
          <p:txBody>
            <a:bodyPr/>
            <a:lstStyle/>
            <a:p>
              <a:endParaRPr lang="en-US"/>
            </a:p>
          </p:txBody>
        </p:sp>
        <p:sp>
          <p:nvSpPr>
            <p:cNvPr id="16593" name="Line 109"/>
            <p:cNvSpPr>
              <a:spLocks noChangeShapeType="1"/>
            </p:cNvSpPr>
            <p:nvPr/>
          </p:nvSpPr>
          <p:spPr bwMode="auto">
            <a:xfrm>
              <a:off x="888" y="1030"/>
              <a:ext cx="52" cy="0"/>
            </a:xfrm>
            <a:prstGeom prst="line">
              <a:avLst/>
            </a:prstGeom>
            <a:noFill/>
            <a:ln w="3175">
              <a:solidFill>
                <a:srgbClr val="1F1A17"/>
              </a:solidFill>
              <a:round/>
              <a:headEnd/>
              <a:tailEnd/>
            </a:ln>
          </p:spPr>
          <p:txBody>
            <a:bodyPr/>
            <a:lstStyle/>
            <a:p>
              <a:endParaRPr lang="en-US"/>
            </a:p>
          </p:txBody>
        </p:sp>
        <p:sp>
          <p:nvSpPr>
            <p:cNvPr id="16594" name="Line 110"/>
            <p:cNvSpPr>
              <a:spLocks noChangeShapeType="1"/>
            </p:cNvSpPr>
            <p:nvPr/>
          </p:nvSpPr>
          <p:spPr bwMode="auto">
            <a:xfrm flipH="1">
              <a:off x="898" y="1061"/>
              <a:ext cx="17" cy="19"/>
            </a:xfrm>
            <a:prstGeom prst="line">
              <a:avLst/>
            </a:prstGeom>
            <a:noFill/>
            <a:ln w="3175">
              <a:solidFill>
                <a:srgbClr val="1F1A17"/>
              </a:solidFill>
              <a:round/>
              <a:headEnd/>
              <a:tailEnd/>
            </a:ln>
          </p:spPr>
          <p:txBody>
            <a:bodyPr/>
            <a:lstStyle/>
            <a:p>
              <a:endParaRPr lang="en-US"/>
            </a:p>
          </p:txBody>
        </p:sp>
        <p:sp>
          <p:nvSpPr>
            <p:cNvPr id="16595" name="Line 111"/>
            <p:cNvSpPr>
              <a:spLocks noChangeShapeType="1"/>
            </p:cNvSpPr>
            <p:nvPr/>
          </p:nvSpPr>
          <p:spPr bwMode="auto">
            <a:xfrm>
              <a:off x="915" y="1061"/>
              <a:ext cx="22" cy="19"/>
            </a:xfrm>
            <a:prstGeom prst="line">
              <a:avLst/>
            </a:prstGeom>
            <a:noFill/>
            <a:ln w="3175">
              <a:solidFill>
                <a:srgbClr val="1F1A17"/>
              </a:solidFill>
              <a:round/>
              <a:headEnd/>
              <a:tailEnd/>
            </a:ln>
          </p:spPr>
          <p:txBody>
            <a:bodyPr/>
            <a:lstStyle/>
            <a:p>
              <a:endParaRPr lang="en-US"/>
            </a:p>
          </p:txBody>
        </p:sp>
        <p:sp>
          <p:nvSpPr>
            <p:cNvPr id="16596" name="Freeform 112"/>
            <p:cNvSpPr>
              <a:spLocks/>
            </p:cNvSpPr>
            <p:nvPr/>
          </p:nvSpPr>
          <p:spPr bwMode="auto">
            <a:xfrm>
              <a:off x="970" y="1815"/>
              <a:ext cx="482" cy="82"/>
            </a:xfrm>
            <a:custGeom>
              <a:avLst/>
              <a:gdLst>
                <a:gd name="T0" fmla="*/ 0 w 369"/>
                <a:gd name="T1" fmla="*/ 0 h 259"/>
                <a:gd name="T2" fmla="*/ 170989 w 369"/>
                <a:gd name="T3" fmla="*/ 0 h 259"/>
                <a:gd name="T4" fmla="*/ 172167 w 369"/>
                <a:gd name="T5" fmla="*/ 0 h 259"/>
                <a:gd name="T6" fmla="*/ 0 60000 65536"/>
                <a:gd name="T7" fmla="*/ 0 60000 65536"/>
                <a:gd name="T8" fmla="*/ 0 60000 65536"/>
                <a:gd name="T9" fmla="*/ 0 w 369"/>
                <a:gd name="T10" fmla="*/ 0 h 259"/>
                <a:gd name="T11" fmla="*/ 369 w 369"/>
                <a:gd name="T12" fmla="*/ 259 h 259"/>
              </a:gdLst>
              <a:ahLst/>
              <a:cxnLst>
                <a:cxn ang="T6">
                  <a:pos x="T0" y="T1"/>
                </a:cxn>
                <a:cxn ang="T7">
                  <a:pos x="T2" y="T3"/>
                </a:cxn>
                <a:cxn ang="T8">
                  <a:pos x="T4" y="T5"/>
                </a:cxn>
              </a:cxnLst>
              <a:rect l="T9" t="T10" r="T11" b="T12"/>
              <a:pathLst>
                <a:path w="369" h="259">
                  <a:moveTo>
                    <a:pt x="0" y="0"/>
                  </a:moveTo>
                  <a:lnTo>
                    <a:pt x="367" y="0"/>
                  </a:lnTo>
                  <a:lnTo>
                    <a:pt x="369" y="259"/>
                  </a:lnTo>
                </a:path>
              </a:pathLst>
            </a:custGeom>
            <a:noFill/>
            <a:ln w="9525">
              <a:solidFill>
                <a:schemeClr val="tx1"/>
              </a:solidFill>
              <a:round/>
              <a:headEnd/>
              <a:tailEnd type="triangle" w="sm" len="med"/>
            </a:ln>
          </p:spPr>
          <p:txBody>
            <a:bodyPr/>
            <a:lstStyle/>
            <a:p>
              <a:endParaRPr lang="en-US"/>
            </a:p>
          </p:txBody>
        </p:sp>
        <p:sp>
          <p:nvSpPr>
            <p:cNvPr id="16597" name="Line 113"/>
            <p:cNvSpPr>
              <a:spLocks noChangeShapeType="1"/>
            </p:cNvSpPr>
            <p:nvPr/>
          </p:nvSpPr>
          <p:spPr bwMode="auto">
            <a:xfrm>
              <a:off x="897" y="1679"/>
              <a:ext cx="4" cy="116"/>
            </a:xfrm>
            <a:prstGeom prst="line">
              <a:avLst/>
            </a:prstGeom>
            <a:noFill/>
            <a:ln w="9525">
              <a:solidFill>
                <a:schemeClr val="tx1"/>
              </a:solidFill>
              <a:round/>
              <a:headEnd/>
              <a:tailEnd type="triangle" w="sm" len="med"/>
            </a:ln>
          </p:spPr>
          <p:txBody>
            <a:bodyPr/>
            <a:lstStyle/>
            <a:p>
              <a:endParaRPr lang="en-US"/>
            </a:p>
          </p:txBody>
        </p:sp>
        <p:sp>
          <p:nvSpPr>
            <p:cNvPr id="16598" name="AutoShape 114"/>
            <p:cNvSpPr>
              <a:spLocks noChangeArrowheads="1"/>
            </p:cNvSpPr>
            <p:nvPr/>
          </p:nvSpPr>
          <p:spPr bwMode="auto">
            <a:xfrm>
              <a:off x="833" y="1791"/>
              <a:ext cx="136" cy="49"/>
            </a:xfrm>
            <a:prstGeom prst="diamond">
              <a:avLst/>
            </a:prstGeom>
            <a:solidFill>
              <a:schemeClr val="bg2"/>
            </a:solidFill>
            <a:ln w="9525">
              <a:solidFill>
                <a:schemeClr val="tx1"/>
              </a:solidFill>
              <a:miter lim="800000"/>
              <a:headEnd/>
              <a:tailEnd/>
            </a:ln>
          </p:spPr>
          <p:txBody>
            <a:bodyPr wrap="none" anchor="ctr"/>
            <a:lstStyle/>
            <a:p>
              <a:endParaRPr lang="sr-Latn-BA"/>
            </a:p>
          </p:txBody>
        </p:sp>
        <p:sp>
          <p:nvSpPr>
            <p:cNvPr id="16599" name="Line 115"/>
            <p:cNvSpPr>
              <a:spLocks noChangeShapeType="1"/>
            </p:cNvSpPr>
            <p:nvPr/>
          </p:nvSpPr>
          <p:spPr bwMode="auto">
            <a:xfrm flipH="1">
              <a:off x="898" y="1840"/>
              <a:ext cx="3" cy="91"/>
            </a:xfrm>
            <a:prstGeom prst="line">
              <a:avLst/>
            </a:prstGeom>
            <a:noFill/>
            <a:ln w="9525">
              <a:solidFill>
                <a:schemeClr val="tx1"/>
              </a:solidFill>
              <a:round/>
              <a:headEnd/>
              <a:tailEnd type="triangle" w="sm" len="med"/>
            </a:ln>
          </p:spPr>
          <p:txBody>
            <a:bodyPr/>
            <a:lstStyle/>
            <a:p>
              <a:endParaRPr lang="en-US"/>
            </a:p>
          </p:txBody>
        </p:sp>
      </p:grpSp>
      <p:grpSp>
        <p:nvGrpSpPr>
          <p:cNvPr id="8" name="Group 116"/>
          <p:cNvGrpSpPr>
            <a:grpSpLocks/>
          </p:cNvGrpSpPr>
          <p:nvPr/>
        </p:nvGrpSpPr>
        <p:grpSpPr bwMode="auto">
          <a:xfrm>
            <a:off x="471488" y="2025650"/>
            <a:ext cx="1887537" cy="1901825"/>
            <a:chOff x="679" y="1539"/>
            <a:chExt cx="1189" cy="1198"/>
          </a:xfrm>
        </p:grpSpPr>
        <p:grpSp>
          <p:nvGrpSpPr>
            <p:cNvPr id="16490" name="Group 117"/>
            <p:cNvGrpSpPr>
              <a:grpSpLocks/>
            </p:cNvGrpSpPr>
            <p:nvPr/>
          </p:nvGrpSpPr>
          <p:grpSpPr bwMode="auto">
            <a:xfrm>
              <a:off x="679" y="1539"/>
              <a:ext cx="135" cy="144"/>
              <a:chOff x="679" y="1539"/>
              <a:chExt cx="135" cy="144"/>
            </a:xfrm>
          </p:grpSpPr>
          <p:sp>
            <p:nvSpPr>
              <p:cNvPr id="16506" name="Freeform 118"/>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6699FF"/>
              </a:solidFill>
              <a:ln w="6350">
                <a:solidFill>
                  <a:srgbClr val="000000"/>
                </a:solidFill>
                <a:round/>
                <a:headEnd/>
                <a:tailEnd/>
              </a:ln>
            </p:spPr>
            <p:txBody>
              <a:bodyPr/>
              <a:lstStyle/>
              <a:p>
                <a:endParaRPr lang="en-US"/>
              </a:p>
            </p:txBody>
          </p:sp>
          <p:sp>
            <p:nvSpPr>
              <p:cNvPr id="16507" name="Freeform 119"/>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6699FF"/>
              </a:solidFill>
              <a:ln w="9525">
                <a:solidFill>
                  <a:srgbClr val="1F1A17"/>
                </a:solidFill>
                <a:round/>
                <a:headEnd/>
                <a:tailEnd/>
              </a:ln>
            </p:spPr>
            <p:txBody>
              <a:bodyPr/>
              <a:lstStyle/>
              <a:p>
                <a:endParaRPr lang="en-US"/>
              </a:p>
            </p:txBody>
          </p:sp>
          <p:sp>
            <p:nvSpPr>
              <p:cNvPr id="16508" name="Line 120"/>
              <p:cNvSpPr>
                <a:spLocks noChangeShapeType="1"/>
              </p:cNvSpPr>
              <p:nvPr/>
            </p:nvSpPr>
            <p:spPr bwMode="auto">
              <a:xfrm>
                <a:off x="679" y="1683"/>
                <a:ext cx="128" cy="0"/>
              </a:xfrm>
              <a:prstGeom prst="line">
                <a:avLst/>
              </a:prstGeom>
              <a:noFill/>
              <a:ln w="9525">
                <a:solidFill>
                  <a:srgbClr val="1F1A17"/>
                </a:solidFill>
                <a:round/>
                <a:headEnd/>
                <a:tailEnd/>
              </a:ln>
            </p:spPr>
            <p:txBody>
              <a:bodyPr/>
              <a:lstStyle/>
              <a:p>
                <a:endParaRPr lang="en-US"/>
              </a:p>
            </p:txBody>
          </p:sp>
          <p:sp>
            <p:nvSpPr>
              <p:cNvPr id="16509" name="Line 121"/>
              <p:cNvSpPr>
                <a:spLocks noChangeShapeType="1"/>
              </p:cNvSpPr>
              <p:nvPr/>
            </p:nvSpPr>
            <p:spPr bwMode="auto">
              <a:xfrm flipV="1">
                <a:off x="748" y="1589"/>
                <a:ext cx="62" cy="88"/>
              </a:xfrm>
              <a:prstGeom prst="line">
                <a:avLst/>
              </a:prstGeom>
              <a:noFill/>
              <a:ln w="9525">
                <a:solidFill>
                  <a:srgbClr val="1F1A17"/>
                </a:solidFill>
                <a:round/>
                <a:headEnd/>
                <a:tailEnd/>
              </a:ln>
            </p:spPr>
            <p:txBody>
              <a:bodyPr/>
              <a:lstStyle/>
              <a:p>
                <a:endParaRPr lang="en-US"/>
              </a:p>
            </p:txBody>
          </p:sp>
        </p:grpSp>
        <p:grpSp>
          <p:nvGrpSpPr>
            <p:cNvPr id="16491" name="Group 122"/>
            <p:cNvGrpSpPr>
              <a:grpSpLocks/>
            </p:cNvGrpSpPr>
            <p:nvPr/>
          </p:nvGrpSpPr>
          <p:grpSpPr bwMode="auto">
            <a:xfrm>
              <a:off x="1172" y="2591"/>
              <a:ext cx="134" cy="146"/>
              <a:chOff x="1172" y="2591"/>
              <a:chExt cx="134" cy="146"/>
            </a:xfrm>
          </p:grpSpPr>
          <p:sp>
            <p:nvSpPr>
              <p:cNvPr id="16502" name="Freeform 123"/>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solidFill>
                <a:srgbClr val="6699FF"/>
              </a:solidFill>
              <a:ln w="9525">
                <a:solidFill>
                  <a:srgbClr val="1F1A17"/>
                </a:solidFill>
                <a:round/>
                <a:headEnd/>
                <a:tailEnd/>
              </a:ln>
            </p:spPr>
            <p:txBody>
              <a:bodyPr/>
              <a:lstStyle/>
              <a:p>
                <a:endParaRPr lang="en-US"/>
              </a:p>
            </p:txBody>
          </p:sp>
          <p:sp>
            <p:nvSpPr>
              <p:cNvPr id="16503" name="Freeform 124"/>
              <p:cNvSpPr>
                <a:spLocks/>
              </p:cNvSpPr>
              <p:nvPr/>
            </p:nvSpPr>
            <p:spPr bwMode="auto">
              <a:xfrm>
                <a:off x="1175" y="2591"/>
                <a:ext cx="131" cy="139"/>
              </a:xfrm>
              <a:custGeom>
                <a:avLst/>
                <a:gdLst>
                  <a:gd name="T0" fmla="*/ 1164135 w 84"/>
                  <a:gd name="T1" fmla="*/ 0 h 87"/>
                  <a:gd name="T2" fmla="*/ 1410500 w 84"/>
                  <a:gd name="T3" fmla="*/ 96809 h 87"/>
                  <a:gd name="T4" fmla="*/ 1617454 w 84"/>
                  <a:gd name="T5" fmla="*/ 192932 h 87"/>
                  <a:gd name="T6" fmla="*/ 1835131 w 84"/>
                  <a:gd name="T7" fmla="*/ 394824 h 87"/>
                  <a:gd name="T8" fmla="*/ 2016296 w 84"/>
                  <a:gd name="T9" fmla="*/ 654525 h 87"/>
                  <a:gd name="T10" fmla="*/ 2143857 w 84"/>
                  <a:gd name="T11" fmla="*/ 947563 h 87"/>
                  <a:gd name="T12" fmla="*/ 2260102 w 84"/>
                  <a:gd name="T13" fmla="*/ 1292721 h 87"/>
                  <a:gd name="T14" fmla="*/ 2304009 w 84"/>
                  <a:gd name="T15" fmla="*/ 1670772 h 87"/>
                  <a:gd name="T16" fmla="*/ 2304009 w 84"/>
                  <a:gd name="T17" fmla="*/ 2163069 h 87"/>
                  <a:gd name="T18" fmla="*/ 2304009 w 84"/>
                  <a:gd name="T19" fmla="*/ 2495291 h 87"/>
                  <a:gd name="T20" fmla="*/ 2260102 w 84"/>
                  <a:gd name="T21" fmla="*/ 2865601 h 87"/>
                  <a:gd name="T22" fmla="*/ 2143857 w 84"/>
                  <a:gd name="T23" fmla="*/ 3263399 h 87"/>
                  <a:gd name="T24" fmla="*/ 2016296 w 84"/>
                  <a:gd name="T25" fmla="*/ 3517301 h 87"/>
                  <a:gd name="T26" fmla="*/ 1835131 w 84"/>
                  <a:gd name="T27" fmla="*/ 3773710 h 87"/>
                  <a:gd name="T28" fmla="*/ 1617454 w 84"/>
                  <a:gd name="T29" fmla="*/ 3986728 h 87"/>
                  <a:gd name="T30" fmla="*/ 1410500 w 84"/>
                  <a:gd name="T31" fmla="*/ 4169543 h 87"/>
                  <a:gd name="T32" fmla="*/ 1164135 w 84"/>
                  <a:gd name="T33" fmla="*/ 4169543 h 87"/>
                  <a:gd name="T34" fmla="*/ 931744 w 84"/>
                  <a:gd name="T35" fmla="*/ 4169543 h 87"/>
                  <a:gd name="T36" fmla="*/ 649428 w 84"/>
                  <a:gd name="T37" fmla="*/ 3986728 h 87"/>
                  <a:gd name="T38" fmla="*/ 531592 w 84"/>
                  <a:gd name="T39" fmla="*/ 3773710 h 87"/>
                  <a:gd name="T40" fmla="*/ 306921 w 84"/>
                  <a:gd name="T41" fmla="*/ 3517301 h 87"/>
                  <a:gd name="T42" fmla="*/ 196804 w 84"/>
                  <a:gd name="T43" fmla="*/ 3263399 h 87"/>
                  <a:gd name="T44" fmla="*/ 36951 w 84"/>
                  <a:gd name="T45" fmla="*/ 2865601 h 87"/>
                  <a:gd name="T46" fmla="*/ 0 w 84"/>
                  <a:gd name="T47" fmla="*/ 2495291 h 87"/>
                  <a:gd name="T48" fmla="*/ 0 w 84"/>
                  <a:gd name="T49" fmla="*/ 2163069 h 87"/>
                  <a:gd name="T50" fmla="*/ 0 w 84"/>
                  <a:gd name="T51" fmla="*/ 1670772 h 87"/>
                  <a:gd name="T52" fmla="*/ 36951 w 84"/>
                  <a:gd name="T53" fmla="*/ 1292721 h 87"/>
                  <a:gd name="T54" fmla="*/ 196804 w 84"/>
                  <a:gd name="T55" fmla="*/ 947563 h 87"/>
                  <a:gd name="T56" fmla="*/ 306921 w 84"/>
                  <a:gd name="T57" fmla="*/ 654525 h 87"/>
                  <a:gd name="T58" fmla="*/ 531592 w 84"/>
                  <a:gd name="T59" fmla="*/ 394824 h 87"/>
                  <a:gd name="T60" fmla="*/ 649428 w 84"/>
                  <a:gd name="T61" fmla="*/ 192932 h 87"/>
                  <a:gd name="T62" fmla="*/ 931744 w 84"/>
                  <a:gd name="T63" fmla="*/ 96809 h 87"/>
                  <a:gd name="T64" fmla="*/ 1164135 w 84"/>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7"/>
                  <a:gd name="T101" fmla="*/ 84 w 84"/>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7">
                    <a:moveTo>
                      <a:pt x="42" y="0"/>
                    </a:moveTo>
                    <a:lnTo>
                      <a:pt x="51" y="2"/>
                    </a:lnTo>
                    <a:lnTo>
                      <a:pt x="59" y="4"/>
                    </a:lnTo>
                    <a:lnTo>
                      <a:pt x="67" y="8"/>
                    </a:lnTo>
                    <a:lnTo>
                      <a:pt x="73" y="14"/>
                    </a:lnTo>
                    <a:lnTo>
                      <a:pt x="78" y="20"/>
                    </a:lnTo>
                    <a:lnTo>
                      <a:pt x="82" y="27"/>
                    </a:lnTo>
                    <a:lnTo>
                      <a:pt x="84" y="35"/>
                    </a:lnTo>
                    <a:lnTo>
                      <a:pt x="84" y="45"/>
                    </a:lnTo>
                    <a:lnTo>
                      <a:pt x="84" y="52"/>
                    </a:lnTo>
                    <a:lnTo>
                      <a:pt x="82" y="60"/>
                    </a:lnTo>
                    <a:lnTo>
                      <a:pt x="78" y="68"/>
                    </a:lnTo>
                    <a:lnTo>
                      <a:pt x="73" y="73"/>
                    </a:lnTo>
                    <a:lnTo>
                      <a:pt x="67" y="79"/>
                    </a:lnTo>
                    <a:lnTo>
                      <a:pt x="59" y="83"/>
                    </a:lnTo>
                    <a:lnTo>
                      <a:pt x="51" y="87"/>
                    </a:lnTo>
                    <a:lnTo>
                      <a:pt x="42" y="87"/>
                    </a:lnTo>
                    <a:lnTo>
                      <a:pt x="34" y="87"/>
                    </a:lnTo>
                    <a:lnTo>
                      <a:pt x="24" y="83"/>
                    </a:lnTo>
                    <a:lnTo>
                      <a:pt x="19" y="79"/>
                    </a:lnTo>
                    <a:lnTo>
                      <a:pt x="11" y="73"/>
                    </a:lnTo>
                    <a:lnTo>
                      <a:pt x="7" y="68"/>
                    </a:lnTo>
                    <a:lnTo>
                      <a:pt x="1" y="60"/>
                    </a:lnTo>
                    <a:lnTo>
                      <a:pt x="0" y="52"/>
                    </a:lnTo>
                    <a:lnTo>
                      <a:pt x="0" y="45"/>
                    </a:lnTo>
                    <a:lnTo>
                      <a:pt x="0" y="35"/>
                    </a:lnTo>
                    <a:lnTo>
                      <a:pt x="1" y="27"/>
                    </a:lnTo>
                    <a:lnTo>
                      <a:pt x="7" y="20"/>
                    </a:lnTo>
                    <a:lnTo>
                      <a:pt x="11" y="14"/>
                    </a:lnTo>
                    <a:lnTo>
                      <a:pt x="19" y="8"/>
                    </a:lnTo>
                    <a:lnTo>
                      <a:pt x="24" y="4"/>
                    </a:lnTo>
                    <a:lnTo>
                      <a:pt x="34" y="2"/>
                    </a:lnTo>
                    <a:lnTo>
                      <a:pt x="42" y="0"/>
                    </a:lnTo>
                    <a:close/>
                  </a:path>
                </a:pathLst>
              </a:custGeom>
              <a:solidFill>
                <a:srgbClr val="6699FF"/>
              </a:solidFill>
              <a:ln w="6350">
                <a:solidFill>
                  <a:srgbClr val="000000"/>
                </a:solidFill>
                <a:round/>
                <a:headEnd/>
                <a:tailEnd/>
              </a:ln>
            </p:spPr>
            <p:txBody>
              <a:bodyPr/>
              <a:lstStyle/>
              <a:p>
                <a:endParaRPr lang="en-US"/>
              </a:p>
            </p:txBody>
          </p:sp>
          <p:sp>
            <p:nvSpPr>
              <p:cNvPr id="16504" name="Line 125"/>
              <p:cNvSpPr>
                <a:spLocks noChangeShapeType="1"/>
              </p:cNvSpPr>
              <p:nvPr/>
            </p:nvSpPr>
            <p:spPr bwMode="auto">
              <a:xfrm>
                <a:off x="1172" y="2737"/>
                <a:ext cx="128" cy="0"/>
              </a:xfrm>
              <a:prstGeom prst="line">
                <a:avLst/>
              </a:prstGeom>
              <a:noFill/>
              <a:ln w="9525">
                <a:solidFill>
                  <a:srgbClr val="1F1A17"/>
                </a:solidFill>
                <a:round/>
                <a:headEnd/>
                <a:tailEnd/>
              </a:ln>
            </p:spPr>
            <p:txBody>
              <a:bodyPr/>
              <a:lstStyle/>
              <a:p>
                <a:endParaRPr lang="en-US"/>
              </a:p>
            </p:txBody>
          </p:sp>
          <p:sp>
            <p:nvSpPr>
              <p:cNvPr id="16505" name="Line 126"/>
              <p:cNvSpPr>
                <a:spLocks noChangeShapeType="1"/>
              </p:cNvSpPr>
              <p:nvPr/>
            </p:nvSpPr>
            <p:spPr bwMode="auto">
              <a:xfrm flipV="1">
                <a:off x="1240" y="2641"/>
                <a:ext cx="63" cy="89"/>
              </a:xfrm>
              <a:prstGeom prst="line">
                <a:avLst/>
              </a:prstGeom>
              <a:noFill/>
              <a:ln w="9525">
                <a:solidFill>
                  <a:srgbClr val="1F1A17"/>
                </a:solidFill>
                <a:round/>
                <a:headEnd/>
                <a:tailEnd/>
              </a:ln>
            </p:spPr>
            <p:txBody>
              <a:bodyPr/>
              <a:lstStyle/>
              <a:p>
                <a:endParaRPr lang="en-US"/>
              </a:p>
            </p:txBody>
          </p:sp>
        </p:grpSp>
        <p:grpSp>
          <p:nvGrpSpPr>
            <p:cNvPr id="16492" name="Group 127"/>
            <p:cNvGrpSpPr>
              <a:grpSpLocks/>
            </p:cNvGrpSpPr>
            <p:nvPr/>
          </p:nvGrpSpPr>
          <p:grpSpPr bwMode="auto">
            <a:xfrm>
              <a:off x="1730" y="2107"/>
              <a:ext cx="138" cy="140"/>
              <a:chOff x="1730" y="2107"/>
              <a:chExt cx="138" cy="140"/>
            </a:xfrm>
          </p:grpSpPr>
          <p:sp>
            <p:nvSpPr>
              <p:cNvPr id="16498" name="Freeform 128"/>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solidFill>
                <a:srgbClr val="6699FF"/>
              </a:solidFill>
              <a:ln w="6350">
                <a:solidFill>
                  <a:srgbClr val="000000"/>
                </a:solidFill>
                <a:round/>
                <a:headEnd/>
                <a:tailEnd/>
              </a:ln>
            </p:spPr>
            <p:txBody>
              <a:bodyPr/>
              <a:lstStyle/>
              <a:p>
                <a:endParaRPr lang="en-US"/>
              </a:p>
            </p:txBody>
          </p:sp>
          <p:sp>
            <p:nvSpPr>
              <p:cNvPr id="16499" name="Freeform 129"/>
              <p:cNvSpPr>
                <a:spLocks/>
              </p:cNvSpPr>
              <p:nvPr/>
            </p:nvSpPr>
            <p:spPr bwMode="auto">
              <a:xfrm>
                <a:off x="1733" y="2107"/>
                <a:ext cx="135" cy="136"/>
              </a:xfrm>
              <a:custGeom>
                <a:avLst/>
                <a:gdLst>
                  <a:gd name="T0" fmla="*/ 1347772 w 86"/>
                  <a:gd name="T1" fmla="*/ 0 h 85"/>
                  <a:gd name="T2" fmla="*/ 1677851 w 86"/>
                  <a:gd name="T3" fmla="*/ 0 h 85"/>
                  <a:gd name="T4" fmla="*/ 1888044 w 86"/>
                  <a:gd name="T5" fmla="*/ 99635 h 85"/>
                  <a:gd name="T6" fmla="*/ 2139946 w 86"/>
                  <a:gd name="T7" fmla="*/ 315766 h 85"/>
                  <a:gd name="T8" fmla="*/ 2345152 w 86"/>
                  <a:gd name="T9" fmla="*/ 580890 h 85"/>
                  <a:gd name="T10" fmla="*/ 2486453 w 86"/>
                  <a:gd name="T11" fmla="*/ 832320 h 85"/>
                  <a:gd name="T12" fmla="*/ 2633836 w 86"/>
                  <a:gd name="T13" fmla="*/ 1233429 h 85"/>
                  <a:gd name="T14" fmla="*/ 2682166 w 86"/>
                  <a:gd name="T15" fmla="*/ 1647467 h 85"/>
                  <a:gd name="T16" fmla="*/ 2750906 w 86"/>
                  <a:gd name="T17" fmla="*/ 2069406 h 85"/>
                  <a:gd name="T18" fmla="*/ 2682166 w 86"/>
                  <a:gd name="T19" fmla="*/ 2478694 h 85"/>
                  <a:gd name="T20" fmla="*/ 2633836 w 86"/>
                  <a:gd name="T21" fmla="*/ 2976046 h 85"/>
                  <a:gd name="T22" fmla="*/ 2486453 w 86"/>
                  <a:gd name="T23" fmla="*/ 3220873 h 85"/>
                  <a:gd name="T24" fmla="*/ 2345152 w 86"/>
                  <a:gd name="T25" fmla="*/ 3612330 h 85"/>
                  <a:gd name="T26" fmla="*/ 2139946 w 86"/>
                  <a:gd name="T27" fmla="*/ 3806919 h 85"/>
                  <a:gd name="T28" fmla="*/ 1888044 w 86"/>
                  <a:gd name="T29" fmla="*/ 4027904 h 85"/>
                  <a:gd name="T30" fmla="*/ 1677851 w 86"/>
                  <a:gd name="T31" fmla="*/ 4217514 h 85"/>
                  <a:gd name="T32" fmla="*/ 1347772 w 86"/>
                  <a:gd name="T33" fmla="*/ 4217514 h 85"/>
                  <a:gd name="T34" fmla="*/ 1071296 w 86"/>
                  <a:gd name="T35" fmla="*/ 4217514 h 85"/>
                  <a:gd name="T36" fmla="*/ 858581 w 86"/>
                  <a:gd name="T37" fmla="*/ 4027904 h 85"/>
                  <a:gd name="T38" fmla="*/ 610735 w 86"/>
                  <a:gd name="T39" fmla="*/ 3806919 h 85"/>
                  <a:gd name="T40" fmla="*/ 405551 w 86"/>
                  <a:gd name="T41" fmla="*/ 3612330 h 85"/>
                  <a:gd name="T42" fmla="*/ 221960 w 86"/>
                  <a:gd name="T43" fmla="*/ 3220873 h 85"/>
                  <a:gd name="T44" fmla="*/ 117119 w 86"/>
                  <a:gd name="T45" fmla="*/ 2976046 h 85"/>
                  <a:gd name="T46" fmla="*/ 0 w 86"/>
                  <a:gd name="T47" fmla="*/ 2478694 h 85"/>
                  <a:gd name="T48" fmla="*/ 0 w 86"/>
                  <a:gd name="T49" fmla="*/ 2069406 h 85"/>
                  <a:gd name="T50" fmla="*/ 0 w 86"/>
                  <a:gd name="T51" fmla="*/ 1647467 h 85"/>
                  <a:gd name="T52" fmla="*/ 117119 w 86"/>
                  <a:gd name="T53" fmla="*/ 1233429 h 85"/>
                  <a:gd name="T54" fmla="*/ 221960 w 86"/>
                  <a:gd name="T55" fmla="*/ 832320 h 85"/>
                  <a:gd name="T56" fmla="*/ 405551 w 86"/>
                  <a:gd name="T57" fmla="*/ 580890 h 85"/>
                  <a:gd name="T58" fmla="*/ 610735 w 86"/>
                  <a:gd name="T59" fmla="*/ 315766 h 85"/>
                  <a:gd name="T60" fmla="*/ 858581 w 86"/>
                  <a:gd name="T61" fmla="*/ 99635 h 85"/>
                  <a:gd name="T62" fmla="*/ 1071296 w 86"/>
                  <a:gd name="T63" fmla="*/ 0 h 85"/>
                  <a:gd name="T64" fmla="*/ 1347772 w 8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5"/>
                  <a:gd name="T101" fmla="*/ 86 w 8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5">
                    <a:moveTo>
                      <a:pt x="42" y="0"/>
                    </a:moveTo>
                    <a:lnTo>
                      <a:pt x="52" y="0"/>
                    </a:lnTo>
                    <a:lnTo>
                      <a:pt x="59" y="2"/>
                    </a:lnTo>
                    <a:lnTo>
                      <a:pt x="67" y="6"/>
                    </a:lnTo>
                    <a:lnTo>
                      <a:pt x="73" y="12"/>
                    </a:lnTo>
                    <a:lnTo>
                      <a:pt x="78" y="17"/>
                    </a:lnTo>
                    <a:lnTo>
                      <a:pt x="82" y="25"/>
                    </a:lnTo>
                    <a:lnTo>
                      <a:pt x="84" y="33"/>
                    </a:lnTo>
                    <a:lnTo>
                      <a:pt x="86" y="42"/>
                    </a:lnTo>
                    <a:lnTo>
                      <a:pt x="84" y="50"/>
                    </a:lnTo>
                    <a:lnTo>
                      <a:pt x="82" y="60"/>
                    </a:lnTo>
                    <a:lnTo>
                      <a:pt x="78" y="65"/>
                    </a:lnTo>
                    <a:lnTo>
                      <a:pt x="73" y="73"/>
                    </a:lnTo>
                    <a:lnTo>
                      <a:pt x="67" y="77"/>
                    </a:lnTo>
                    <a:lnTo>
                      <a:pt x="59" y="81"/>
                    </a:lnTo>
                    <a:lnTo>
                      <a:pt x="52" y="85"/>
                    </a:lnTo>
                    <a:lnTo>
                      <a:pt x="42" y="85"/>
                    </a:lnTo>
                    <a:lnTo>
                      <a:pt x="34" y="85"/>
                    </a:lnTo>
                    <a:lnTo>
                      <a:pt x="27" y="81"/>
                    </a:lnTo>
                    <a:lnTo>
                      <a:pt x="19" y="77"/>
                    </a:lnTo>
                    <a:lnTo>
                      <a:pt x="13" y="73"/>
                    </a:lnTo>
                    <a:lnTo>
                      <a:pt x="7" y="65"/>
                    </a:lnTo>
                    <a:lnTo>
                      <a:pt x="4" y="60"/>
                    </a:lnTo>
                    <a:lnTo>
                      <a:pt x="0" y="50"/>
                    </a:lnTo>
                    <a:lnTo>
                      <a:pt x="0" y="42"/>
                    </a:lnTo>
                    <a:lnTo>
                      <a:pt x="0" y="33"/>
                    </a:lnTo>
                    <a:lnTo>
                      <a:pt x="4" y="25"/>
                    </a:lnTo>
                    <a:lnTo>
                      <a:pt x="7" y="17"/>
                    </a:lnTo>
                    <a:lnTo>
                      <a:pt x="13" y="12"/>
                    </a:lnTo>
                    <a:lnTo>
                      <a:pt x="19" y="6"/>
                    </a:lnTo>
                    <a:lnTo>
                      <a:pt x="27" y="2"/>
                    </a:lnTo>
                    <a:lnTo>
                      <a:pt x="34" y="0"/>
                    </a:lnTo>
                    <a:lnTo>
                      <a:pt x="42" y="0"/>
                    </a:lnTo>
                    <a:close/>
                  </a:path>
                </a:pathLst>
              </a:custGeom>
              <a:solidFill>
                <a:srgbClr val="6699FF"/>
              </a:solidFill>
              <a:ln w="9525">
                <a:solidFill>
                  <a:srgbClr val="1F1A17"/>
                </a:solidFill>
                <a:round/>
                <a:headEnd/>
                <a:tailEnd/>
              </a:ln>
            </p:spPr>
            <p:txBody>
              <a:bodyPr/>
              <a:lstStyle/>
              <a:p>
                <a:endParaRPr lang="en-US"/>
              </a:p>
            </p:txBody>
          </p:sp>
          <p:sp>
            <p:nvSpPr>
              <p:cNvPr id="16500" name="Line 130"/>
              <p:cNvSpPr>
                <a:spLocks noChangeShapeType="1"/>
              </p:cNvSpPr>
              <p:nvPr/>
            </p:nvSpPr>
            <p:spPr bwMode="auto">
              <a:xfrm>
                <a:off x="1730" y="2247"/>
                <a:ext cx="131" cy="0"/>
              </a:xfrm>
              <a:prstGeom prst="line">
                <a:avLst/>
              </a:prstGeom>
              <a:noFill/>
              <a:ln w="9525">
                <a:solidFill>
                  <a:srgbClr val="1F1A17"/>
                </a:solidFill>
                <a:round/>
                <a:headEnd/>
                <a:tailEnd/>
              </a:ln>
            </p:spPr>
            <p:txBody>
              <a:bodyPr/>
              <a:lstStyle/>
              <a:p>
                <a:endParaRPr lang="en-US"/>
              </a:p>
            </p:txBody>
          </p:sp>
          <p:sp>
            <p:nvSpPr>
              <p:cNvPr id="16501" name="Line 131"/>
              <p:cNvSpPr>
                <a:spLocks noChangeShapeType="1"/>
              </p:cNvSpPr>
              <p:nvPr/>
            </p:nvSpPr>
            <p:spPr bwMode="auto">
              <a:xfrm flipV="1">
                <a:off x="1799" y="2153"/>
                <a:ext cx="65" cy="90"/>
              </a:xfrm>
              <a:prstGeom prst="line">
                <a:avLst/>
              </a:prstGeom>
              <a:noFill/>
              <a:ln w="9525">
                <a:solidFill>
                  <a:srgbClr val="1F1A17"/>
                </a:solidFill>
                <a:round/>
                <a:headEnd/>
                <a:tailEnd/>
              </a:ln>
            </p:spPr>
            <p:txBody>
              <a:bodyPr/>
              <a:lstStyle/>
              <a:p>
                <a:endParaRPr lang="en-US"/>
              </a:p>
            </p:txBody>
          </p:sp>
        </p:grpSp>
        <p:grpSp>
          <p:nvGrpSpPr>
            <p:cNvPr id="16493" name="Group 132"/>
            <p:cNvGrpSpPr>
              <a:grpSpLocks/>
            </p:cNvGrpSpPr>
            <p:nvPr/>
          </p:nvGrpSpPr>
          <p:grpSpPr bwMode="auto">
            <a:xfrm>
              <a:off x="1175" y="2144"/>
              <a:ext cx="134" cy="143"/>
              <a:chOff x="1175" y="2144"/>
              <a:chExt cx="134" cy="143"/>
            </a:xfrm>
          </p:grpSpPr>
          <p:sp>
            <p:nvSpPr>
              <p:cNvPr id="16494" name="Freeform 133"/>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solidFill>
                <a:srgbClr val="6699FF"/>
              </a:solidFill>
              <a:ln w="6350">
                <a:solidFill>
                  <a:srgbClr val="000000"/>
                </a:solidFill>
                <a:round/>
                <a:headEnd/>
                <a:tailEnd/>
              </a:ln>
            </p:spPr>
            <p:txBody>
              <a:bodyPr/>
              <a:lstStyle/>
              <a:p>
                <a:endParaRPr lang="en-US"/>
              </a:p>
            </p:txBody>
          </p:sp>
          <p:sp>
            <p:nvSpPr>
              <p:cNvPr id="16495" name="Freeform 134"/>
              <p:cNvSpPr>
                <a:spLocks/>
              </p:cNvSpPr>
              <p:nvPr/>
            </p:nvSpPr>
            <p:spPr bwMode="auto">
              <a:xfrm>
                <a:off x="1176" y="2144"/>
                <a:ext cx="133" cy="139"/>
              </a:xfrm>
              <a:custGeom>
                <a:avLst/>
                <a:gdLst>
                  <a:gd name="T0" fmla="*/ 1270865 w 85"/>
                  <a:gd name="T1" fmla="*/ 0 h 87"/>
                  <a:gd name="T2" fmla="*/ 1538564 w 85"/>
                  <a:gd name="T3" fmla="*/ 96809 h 87"/>
                  <a:gd name="T4" fmla="*/ 1780706 w 85"/>
                  <a:gd name="T5" fmla="*/ 192932 h 87"/>
                  <a:gd name="T6" fmla="*/ 2014046 w 85"/>
                  <a:gd name="T7" fmla="*/ 394824 h 87"/>
                  <a:gd name="T8" fmla="*/ 2160824 w 85"/>
                  <a:gd name="T9" fmla="*/ 654525 h 87"/>
                  <a:gd name="T10" fmla="*/ 2354832 w 85"/>
                  <a:gd name="T11" fmla="*/ 907367 h 87"/>
                  <a:gd name="T12" fmla="*/ 2462157 w 85"/>
                  <a:gd name="T13" fmla="*/ 1292721 h 87"/>
                  <a:gd name="T14" fmla="*/ 2517206 w 85"/>
                  <a:gd name="T15" fmla="*/ 1670772 h 87"/>
                  <a:gd name="T16" fmla="*/ 2517206 w 85"/>
                  <a:gd name="T17" fmla="*/ 2102380 h 87"/>
                  <a:gd name="T18" fmla="*/ 2517206 w 85"/>
                  <a:gd name="T19" fmla="*/ 2495291 h 87"/>
                  <a:gd name="T20" fmla="*/ 2462157 w 85"/>
                  <a:gd name="T21" fmla="*/ 2865601 h 87"/>
                  <a:gd name="T22" fmla="*/ 2354832 w 85"/>
                  <a:gd name="T23" fmla="*/ 3209062 h 87"/>
                  <a:gd name="T24" fmla="*/ 2160824 w 85"/>
                  <a:gd name="T25" fmla="*/ 3603794 h 87"/>
                  <a:gd name="T26" fmla="*/ 2014046 w 85"/>
                  <a:gd name="T27" fmla="*/ 3773710 h 87"/>
                  <a:gd name="T28" fmla="*/ 1780706 w 85"/>
                  <a:gd name="T29" fmla="*/ 3986728 h 87"/>
                  <a:gd name="T30" fmla="*/ 1538564 w 85"/>
                  <a:gd name="T31" fmla="*/ 4169543 h 87"/>
                  <a:gd name="T32" fmla="*/ 1270865 w 85"/>
                  <a:gd name="T33" fmla="*/ 4169543 h 87"/>
                  <a:gd name="T34" fmla="*/ 1041964 w 85"/>
                  <a:gd name="T35" fmla="*/ 4169543 h 87"/>
                  <a:gd name="T36" fmla="*/ 736535 w 85"/>
                  <a:gd name="T37" fmla="*/ 3986728 h 87"/>
                  <a:gd name="T38" fmla="*/ 594264 w 85"/>
                  <a:gd name="T39" fmla="*/ 3773710 h 87"/>
                  <a:gd name="T40" fmla="*/ 368075 w 85"/>
                  <a:gd name="T41" fmla="*/ 3603794 h 87"/>
                  <a:gd name="T42" fmla="*/ 242725 w 85"/>
                  <a:gd name="T43" fmla="*/ 3209062 h 87"/>
                  <a:gd name="T44" fmla="*/ 63360 w 85"/>
                  <a:gd name="T45" fmla="*/ 2865601 h 87"/>
                  <a:gd name="T46" fmla="*/ 0 w 85"/>
                  <a:gd name="T47" fmla="*/ 2495291 h 87"/>
                  <a:gd name="T48" fmla="*/ 0 w 85"/>
                  <a:gd name="T49" fmla="*/ 2102380 h 87"/>
                  <a:gd name="T50" fmla="*/ 0 w 85"/>
                  <a:gd name="T51" fmla="*/ 1670772 h 87"/>
                  <a:gd name="T52" fmla="*/ 63360 w 85"/>
                  <a:gd name="T53" fmla="*/ 1292721 h 87"/>
                  <a:gd name="T54" fmla="*/ 242725 w 85"/>
                  <a:gd name="T55" fmla="*/ 907367 h 87"/>
                  <a:gd name="T56" fmla="*/ 368075 w 85"/>
                  <a:gd name="T57" fmla="*/ 654525 h 87"/>
                  <a:gd name="T58" fmla="*/ 594264 w 85"/>
                  <a:gd name="T59" fmla="*/ 394824 h 87"/>
                  <a:gd name="T60" fmla="*/ 736535 w 85"/>
                  <a:gd name="T61" fmla="*/ 192932 h 87"/>
                  <a:gd name="T62" fmla="*/ 1041964 w 85"/>
                  <a:gd name="T63" fmla="*/ 96809 h 87"/>
                  <a:gd name="T64" fmla="*/ 1270865 w 85"/>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7"/>
                  <a:gd name="T101" fmla="*/ 85 w 85"/>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7">
                    <a:moveTo>
                      <a:pt x="43" y="0"/>
                    </a:moveTo>
                    <a:lnTo>
                      <a:pt x="52" y="2"/>
                    </a:lnTo>
                    <a:lnTo>
                      <a:pt x="60" y="4"/>
                    </a:lnTo>
                    <a:lnTo>
                      <a:pt x="68" y="8"/>
                    </a:lnTo>
                    <a:lnTo>
                      <a:pt x="73" y="14"/>
                    </a:lnTo>
                    <a:lnTo>
                      <a:pt x="79" y="19"/>
                    </a:lnTo>
                    <a:lnTo>
                      <a:pt x="83" y="27"/>
                    </a:lnTo>
                    <a:lnTo>
                      <a:pt x="85" y="35"/>
                    </a:lnTo>
                    <a:lnTo>
                      <a:pt x="85" y="44"/>
                    </a:lnTo>
                    <a:lnTo>
                      <a:pt x="85" y="52"/>
                    </a:lnTo>
                    <a:lnTo>
                      <a:pt x="83" y="60"/>
                    </a:lnTo>
                    <a:lnTo>
                      <a:pt x="79" y="67"/>
                    </a:lnTo>
                    <a:lnTo>
                      <a:pt x="73" y="75"/>
                    </a:lnTo>
                    <a:lnTo>
                      <a:pt x="68" y="79"/>
                    </a:lnTo>
                    <a:lnTo>
                      <a:pt x="60" y="83"/>
                    </a:lnTo>
                    <a:lnTo>
                      <a:pt x="52" y="87"/>
                    </a:lnTo>
                    <a:lnTo>
                      <a:pt x="43" y="87"/>
                    </a:lnTo>
                    <a:lnTo>
                      <a:pt x="35" y="87"/>
                    </a:lnTo>
                    <a:lnTo>
                      <a:pt x="25" y="83"/>
                    </a:lnTo>
                    <a:lnTo>
                      <a:pt x="20" y="79"/>
                    </a:lnTo>
                    <a:lnTo>
                      <a:pt x="12" y="75"/>
                    </a:lnTo>
                    <a:lnTo>
                      <a:pt x="8" y="67"/>
                    </a:lnTo>
                    <a:lnTo>
                      <a:pt x="2" y="60"/>
                    </a:lnTo>
                    <a:lnTo>
                      <a:pt x="0" y="52"/>
                    </a:lnTo>
                    <a:lnTo>
                      <a:pt x="0" y="44"/>
                    </a:lnTo>
                    <a:lnTo>
                      <a:pt x="0" y="35"/>
                    </a:lnTo>
                    <a:lnTo>
                      <a:pt x="2" y="27"/>
                    </a:lnTo>
                    <a:lnTo>
                      <a:pt x="8" y="19"/>
                    </a:lnTo>
                    <a:lnTo>
                      <a:pt x="12" y="14"/>
                    </a:lnTo>
                    <a:lnTo>
                      <a:pt x="20" y="8"/>
                    </a:lnTo>
                    <a:lnTo>
                      <a:pt x="25" y="4"/>
                    </a:lnTo>
                    <a:lnTo>
                      <a:pt x="35" y="2"/>
                    </a:lnTo>
                    <a:lnTo>
                      <a:pt x="43" y="0"/>
                    </a:lnTo>
                    <a:close/>
                  </a:path>
                </a:pathLst>
              </a:custGeom>
              <a:solidFill>
                <a:srgbClr val="6699FF"/>
              </a:solidFill>
              <a:ln w="9525">
                <a:solidFill>
                  <a:srgbClr val="1F1A17"/>
                </a:solidFill>
                <a:round/>
                <a:headEnd/>
                <a:tailEnd/>
              </a:ln>
            </p:spPr>
            <p:txBody>
              <a:bodyPr/>
              <a:lstStyle/>
              <a:p>
                <a:endParaRPr lang="en-US"/>
              </a:p>
            </p:txBody>
          </p:sp>
          <p:sp>
            <p:nvSpPr>
              <p:cNvPr id="16496" name="Line 135"/>
              <p:cNvSpPr>
                <a:spLocks noChangeShapeType="1"/>
              </p:cNvSpPr>
              <p:nvPr/>
            </p:nvSpPr>
            <p:spPr bwMode="auto">
              <a:xfrm>
                <a:off x="1175" y="2287"/>
                <a:ext cx="128" cy="0"/>
              </a:xfrm>
              <a:prstGeom prst="line">
                <a:avLst/>
              </a:prstGeom>
              <a:noFill/>
              <a:ln w="9525">
                <a:solidFill>
                  <a:srgbClr val="1F1A17"/>
                </a:solidFill>
                <a:round/>
                <a:headEnd/>
                <a:tailEnd/>
              </a:ln>
            </p:spPr>
            <p:txBody>
              <a:bodyPr/>
              <a:lstStyle/>
              <a:p>
                <a:endParaRPr lang="en-US"/>
              </a:p>
            </p:txBody>
          </p:sp>
          <p:sp>
            <p:nvSpPr>
              <p:cNvPr id="16497" name="Line 136"/>
              <p:cNvSpPr>
                <a:spLocks noChangeShapeType="1"/>
              </p:cNvSpPr>
              <p:nvPr/>
            </p:nvSpPr>
            <p:spPr bwMode="auto">
              <a:xfrm flipV="1">
                <a:off x="1244" y="2193"/>
                <a:ext cx="62" cy="90"/>
              </a:xfrm>
              <a:prstGeom prst="line">
                <a:avLst/>
              </a:prstGeom>
              <a:noFill/>
              <a:ln w="9525">
                <a:solidFill>
                  <a:srgbClr val="1F1A17"/>
                </a:solidFill>
                <a:round/>
                <a:headEnd/>
                <a:tailEnd/>
              </a:ln>
            </p:spPr>
            <p:txBody>
              <a:bodyPr/>
              <a:lstStyle/>
              <a:p>
                <a:endParaRPr lang="en-US"/>
              </a:p>
            </p:txBody>
          </p:sp>
        </p:grpSp>
      </p:grpSp>
      <p:sp>
        <p:nvSpPr>
          <p:cNvPr id="29846" name="Freeform 150"/>
          <p:cNvSpPr>
            <a:spLocks/>
          </p:cNvSpPr>
          <p:nvPr/>
        </p:nvSpPr>
        <p:spPr bwMode="auto">
          <a:xfrm rot="1087221">
            <a:off x="649288" y="1865313"/>
            <a:ext cx="2597150" cy="671512"/>
          </a:xfrm>
          <a:custGeom>
            <a:avLst/>
            <a:gdLst>
              <a:gd name="T0" fmla="*/ 0 w 1548"/>
              <a:gd name="T1" fmla="*/ 2147483647 h 336"/>
              <a:gd name="T2" fmla="*/ 2147483647 w 1548"/>
              <a:gd name="T3" fmla="*/ 2147483647 h 336"/>
              <a:gd name="T4" fmla="*/ 0 60000 65536"/>
              <a:gd name="T5" fmla="*/ 0 60000 65536"/>
              <a:gd name="T6" fmla="*/ 0 w 1548"/>
              <a:gd name="T7" fmla="*/ 0 h 336"/>
              <a:gd name="T8" fmla="*/ 1548 w 1548"/>
              <a:gd name="T9" fmla="*/ 336 h 336"/>
            </a:gdLst>
            <a:ahLst/>
            <a:cxnLst>
              <a:cxn ang="T4">
                <a:pos x="T0" y="T1"/>
              </a:cxn>
              <a:cxn ang="T5">
                <a:pos x="T2" y="T3"/>
              </a:cxn>
            </a:cxnLst>
            <a:rect l="T6" t="T7" r="T8" b="T9"/>
            <a:pathLst>
              <a:path w="1548" h="336">
                <a:moveTo>
                  <a:pt x="0" y="336"/>
                </a:moveTo>
                <a:cubicBezTo>
                  <a:pt x="660" y="0"/>
                  <a:pt x="990" y="24"/>
                  <a:pt x="1548" y="168"/>
                </a:cubicBezTo>
              </a:path>
            </a:pathLst>
          </a:custGeom>
          <a:noFill/>
          <a:ln w="9525">
            <a:solidFill>
              <a:srgbClr val="FF0000"/>
            </a:solidFill>
            <a:round/>
            <a:headEnd type="oval" w="med" len="med"/>
            <a:tailEnd type="triangle" w="med" len="med"/>
          </a:ln>
        </p:spPr>
        <p:txBody>
          <a:bodyPr/>
          <a:lstStyle/>
          <a:p>
            <a:endParaRPr lang="en-US"/>
          </a:p>
        </p:txBody>
      </p:sp>
      <p:sp>
        <p:nvSpPr>
          <p:cNvPr id="29847" name="Freeform 151"/>
          <p:cNvSpPr>
            <a:spLocks/>
          </p:cNvSpPr>
          <p:nvPr/>
        </p:nvSpPr>
        <p:spPr bwMode="auto">
          <a:xfrm rot="202618">
            <a:off x="2263775" y="2962275"/>
            <a:ext cx="2097088" cy="485775"/>
          </a:xfrm>
          <a:custGeom>
            <a:avLst/>
            <a:gdLst>
              <a:gd name="T0" fmla="*/ 0 w 1413"/>
              <a:gd name="T1" fmla="*/ 2147483647 h 754"/>
              <a:gd name="T2" fmla="*/ 2147483647 w 1413"/>
              <a:gd name="T3" fmla="*/ 0 h 754"/>
              <a:gd name="T4" fmla="*/ 0 60000 65536"/>
              <a:gd name="T5" fmla="*/ 0 60000 65536"/>
              <a:gd name="T6" fmla="*/ 0 w 1413"/>
              <a:gd name="T7" fmla="*/ 0 h 754"/>
              <a:gd name="T8" fmla="*/ 1413 w 1413"/>
              <a:gd name="T9" fmla="*/ 754 h 754"/>
            </a:gdLst>
            <a:ahLst/>
            <a:cxnLst>
              <a:cxn ang="T4">
                <a:pos x="T0" y="T1"/>
              </a:cxn>
              <a:cxn ang="T5">
                <a:pos x="T2" y="T3"/>
              </a:cxn>
            </a:cxnLst>
            <a:rect l="T6" t="T7" r="T8" b="T9"/>
            <a:pathLst>
              <a:path w="1413" h="754">
                <a:moveTo>
                  <a:pt x="0" y="222"/>
                </a:moveTo>
                <a:cubicBezTo>
                  <a:pt x="820" y="754"/>
                  <a:pt x="1122" y="381"/>
                  <a:pt x="1413" y="0"/>
                </a:cubicBezTo>
              </a:path>
            </a:pathLst>
          </a:custGeom>
          <a:noFill/>
          <a:ln w="9525">
            <a:solidFill>
              <a:srgbClr val="FF0000"/>
            </a:solidFill>
            <a:round/>
            <a:headEnd type="oval" w="med" len="med"/>
            <a:tailEnd type="triangle" w="med" len="med"/>
          </a:ln>
        </p:spPr>
        <p:txBody>
          <a:bodyPr/>
          <a:lstStyle/>
          <a:p>
            <a:endParaRPr lang="en-US"/>
          </a:p>
        </p:txBody>
      </p:sp>
      <p:sp>
        <p:nvSpPr>
          <p:cNvPr id="29848" name="Freeform 152"/>
          <p:cNvSpPr>
            <a:spLocks/>
          </p:cNvSpPr>
          <p:nvPr/>
        </p:nvSpPr>
        <p:spPr bwMode="auto">
          <a:xfrm rot="503576">
            <a:off x="1343025" y="3708400"/>
            <a:ext cx="3030538" cy="719138"/>
          </a:xfrm>
          <a:custGeom>
            <a:avLst/>
            <a:gdLst>
              <a:gd name="T0" fmla="*/ 0 w 1892"/>
              <a:gd name="T1" fmla="*/ 2147483647 h 491"/>
              <a:gd name="T2" fmla="*/ 2147483647 w 1892"/>
              <a:gd name="T3" fmla="*/ 0 h 491"/>
              <a:gd name="T4" fmla="*/ 0 60000 65536"/>
              <a:gd name="T5" fmla="*/ 0 60000 65536"/>
              <a:gd name="T6" fmla="*/ 0 w 1892"/>
              <a:gd name="T7" fmla="*/ 0 h 491"/>
              <a:gd name="T8" fmla="*/ 1892 w 1892"/>
              <a:gd name="T9" fmla="*/ 491 h 491"/>
            </a:gdLst>
            <a:ahLst/>
            <a:cxnLst>
              <a:cxn ang="T4">
                <a:pos x="T0" y="T1"/>
              </a:cxn>
              <a:cxn ang="T5">
                <a:pos x="T2" y="T3"/>
              </a:cxn>
            </a:cxnLst>
            <a:rect l="T6" t="T7" r="T8" b="T9"/>
            <a:pathLst>
              <a:path w="1892" h="491">
                <a:moveTo>
                  <a:pt x="0" y="232"/>
                </a:moveTo>
                <a:cubicBezTo>
                  <a:pt x="818" y="491"/>
                  <a:pt x="1424" y="330"/>
                  <a:pt x="1892" y="0"/>
                </a:cubicBezTo>
              </a:path>
            </a:pathLst>
          </a:custGeom>
          <a:noFill/>
          <a:ln w="9525">
            <a:solidFill>
              <a:srgbClr val="FF0000"/>
            </a:solidFill>
            <a:round/>
            <a:headEnd type="oval" w="med" len="med"/>
            <a:tailEnd type="triangle" w="med" len="med"/>
          </a:ln>
        </p:spPr>
        <p:txBody>
          <a:bodyPr/>
          <a:lstStyle/>
          <a:p>
            <a:endParaRPr lang="en-US"/>
          </a:p>
        </p:txBody>
      </p:sp>
      <p:sp>
        <p:nvSpPr>
          <p:cNvPr id="29849" name="Freeform 153"/>
          <p:cNvSpPr>
            <a:spLocks/>
          </p:cNvSpPr>
          <p:nvPr/>
        </p:nvSpPr>
        <p:spPr bwMode="auto">
          <a:xfrm>
            <a:off x="1360488" y="3090863"/>
            <a:ext cx="1782762" cy="725487"/>
          </a:xfrm>
          <a:custGeom>
            <a:avLst/>
            <a:gdLst>
              <a:gd name="T0" fmla="*/ 0 w 1080"/>
              <a:gd name="T1" fmla="*/ 0 h 457"/>
              <a:gd name="T2" fmla="*/ 2147483647 w 1080"/>
              <a:gd name="T3" fmla="*/ 2147483647 h 457"/>
              <a:gd name="T4" fmla="*/ 0 60000 65536"/>
              <a:gd name="T5" fmla="*/ 0 60000 65536"/>
              <a:gd name="T6" fmla="*/ 0 w 1080"/>
              <a:gd name="T7" fmla="*/ 0 h 457"/>
              <a:gd name="T8" fmla="*/ 1080 w 1080"/>
              <a:gd name="T9" fmla="*/ 457 h 457"/>
            </a:gdLst>
            <a:ahLst/>
            <a:cxnLst>
              <a:cxn ang="T4">
                <a:pos x="T0" y="T1"/>
              </a:cxn>
              <a:cxn ang="T5">
                <a:pos x="T2" y="T3"/>
              </a:cxn>
            </a:cxnLst>
            <a:rect l="T6" t="T7" r="T8" b="T9"/>
            <a:pathLst>
              <a:path w="1080" h="457">
                <a:moveTo>
                  <a:pt x="0" y="0"/>
                </a:moveTo>
                <a:cubicBezTo>
                  <a:pt x="378" y="367"/>
                  <a:pt x="728" y="409"/>
                  <a:pt x="1080" y="457"/>
                </a:cubicBezTo>
              </a:path>
            </a:pathLst>
          </a:custGeom>
          <a:noFill/>
          <a:ln w="9525">
            <a:solidFill>
              <a:srgbClr val="FF0000"/>
            </a:solidFill>
            <a:round/>
            <a:headEnd type="oval" w="med" len="med"/>
            <a:tailEnd type="triangle" w="med" len="med"/>
          </a:ln>
        </p:spPr>
        <p:txBody>
          <a:bodyPr/>
          <a:lstStyle/>
          <a:p>
            <a:endParaRPr lang="en-US"/>
          </a:p>
        </p:txBody>
      </p:sp>
      <p:grpSp>
        <p:nvGrpSpPr>
          <p:cNvPr id="13" name="Group 201"/>
          <p:cNvGrpSpPr>
            <a:grpSpLocks/>
          </p:cNvGrpSpPr>
          <p:nvPr/>
        </p:nvGrpSpPr>
        <p:grpSpPr bwMode="auto">
          <a:xfrm>
            <a:off x="509588" y="1104900"/>
            <a:ext cx="1863725" cy="247650"/>
            <a:chOff x="357" y="957"/>
            <a:chExt cx="1174" cy="156"/>
          </a:xfrm>
        </p:grpSpPr>
        <p:grpSp>
          <p:nvGrpSpPr>
            <p:cNvPr id="16457" name="Group 168"/>
            <p:cNvGrpSpPr>
              <a:grpSpLocks/>
            </p:cNvGrpSpPr>
            <p:nvPr/>
          </p:nvGrpSpPr>
          <p:grpSpPr bwMode="auto">
            <a:xfrm>
              <a:off x="357" y="976"/>
              <a:ext cx="87" cy="137"/>
              <a:chOff x="357" y="976"/>
              <a:chExt cx="87" cy="137"/>
            </a:xfrm>
          </p:grpSpPr>
          <p:sp>
            <p:nvSpPr>
              <p:cNvPr id="16483" name="Freeform 169"/>
              <p:cNvSpPr>
                <a:spLocks/>
              </p:cNvSpPr>
              <p:nvPr/>
            </p:nvSpPr>
            <p:spPr bwMode="auto">
              <a:xfrm>
                <a:off x="377" y="976"/>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solidFill>
                <a:srgbClr val="AAA9A9"/>
              </a:solidFill>
              <a:ln w="9525">
                <a:noFill/>
                <a:round/>
                <a:headEnd/>
                <a:tailEnd/>
              </a:ln>
            </p:spPr>
            <p:txBody>
              <a:bodyPr/>
              <a:lstStyle/>
              <a:p>
                <a:endParaRPr lang="en-US"/>
              </a:p>
            </p:txBody>
          </p:sp>
          <p:sp>
            <p:nvSpPr>
              <p:cNvPr id="16484" name="Freeform 170"/>
              <p:cNvSpPr>
                <a:spLocks/>
              </p:cNvSpPr>
              <p:nvPr/>
            </p:nvSpPr>
            <p:spPr bwMode="auto">
              <a:xfrm>
                <a:off x="377" y="976"/>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solidFill>
                <a:srgbClr val="FF0000"/>
              </a:solidFill>
              <a:ln w="9525">
                <a:solidFill>
                  <a:srgbClr val="1F1A17"/>
                </a:solidFill>
                <a:round/>
                <a:headEnd/>
                <a:tailEnd/>
              </a:ln>
            </p:spPr>
            <p:txBody>
              <a:bodyPr/>
              <a:lstStyle/>
              <a:p>
                <a:endParaRPr lang="en-US"/>
              </a:p>
            </p:txBody>
          </p:sp>
          <p:sp>
            <p:nvSpPr>
              <p:cNvPr id="16485" name="Line 171"/>
              <p:cNvSpPr>
                <a:spLocks noChangeShapeType="1"/>
              </p:cNvSpPr>
              <p:nvPr/>
            </p:nvSpPr>
            <p:spPr bwMode="auto">
              <a:xfrm flipV="1">
                <a:off x="396" y="987"/>
                <a:ext cx="23" cy="34"/>
              </a:xfrm>
              <a:prstGeom prst="line">
                <a:avLst/>
              </a:prstGeom>
              <a:noFill/>
              <a:ln w="6350">
                <a:solidFill>
                  <a:srgbClr val="1F1A17"/>
                </a:solidFill>
                <a:round/>
                <a:headEnd/>
                <a:tailEnd/>
              </a:ln>
            </p:spPr>
            <p:txBody>
              <a:bodyPr/>
              <a:lstStyle/>
              <a:p>
                <a:endParaRPr lang="en-US"/>
              </a:p>
            </p:txBody>
          </p:sp>
          <p:sp>
            <p:nvSpPr>
              <p:cNvPr id="16486" name="Line 172"/>
              <p:cNvSpPr>
                <a:spLocks noChangeShapeType="1"/>
              </p:cNvSpPr>
              <p:nvPr/>
            </p:nvSpPr>
            <p:spPr bwMode="auto">
              <a:xfrm>
                <a:off x="402" y="1024"/>
                <a:ext cx="0" cy="56"/>
              </a:xfrm>
              <a:prstGeom prst="line">
                <a:avLst/>
              </a:prstGeom>
              <a:noFill/>
              <a:ln w="9525">
                <a:solidFill>
                  <a:srgbClr val="1F1A17"/>
                </a:solidFill>
                <a:round/>
                <a:headEnd/>
                <a:tailEnd/>
              </a:ln>
            </p:spPr>
            <p:txBody>
              <a:bodyPr/>
              <a:lstStyle/>
              <a:p>
                <a:endParaRPr lang="en-US"/>
              </a:p>
            </p:txBody>
          </p:sp>
          <p:sp>
            <p:nvSpPr>
              <p:cNvPr id="16487" name="Line 173"/>
              <p:cNvSpPr>
                <a:spLocks noChangeShapeType="1"/>
              </p:cNvSpPr>
              <p:nvPr/>
            </p:nvSpPr>
            <p:spPr bwMode="auto">
              <a:xfrm>
                <a:off x="357" y="1027"/>
                <a:ext cx="87" cy="0"/>
              </a:xfrm>
              <a:prstGeom prst="line">
                <a:avLst/>
              </a:prstGeom>
              <a:noFill/>
              <a:ln w="9525">
                <a:solidFill>
                  <a:srgbClr val="1F1A17"/>
                </a:solidFill>
                <a:round/>
                <a:headEnd/>
                <a:tailEnd/>
              </a:ln>
            </p:spPr>
            <p:txBody>
              <a:bodyPr/>
              <a:lstStyle/>
              <a:p>
                <a:endParaRPr lang="en-US"/>
              </a:p>
            </p:txBody>
          </p:sp>
          <p:sp>
            <p:nvSpPr>
              <p:cNvPr id="16488" name="Line 174"/>
              <p:cNvSpPr>
                <a:spLocks noChangeShapeType="1"/>
              </p:cNvSpPr>
              <p:nvPr/>
            </p:nvSpPr>
            <p:spPr bwMode="auto">
              <a:xfrm flipH="1">
                <a:off x="369" y="1080"/>
                <a:ext cx="33" cy="33"/>
              </a:xfrm>
              <a:prstGeom prst="line">
                <a:avLst/>
              </a:prstGeom>
              <a:noFill/>
              <a:ln w="9525">
                <a:solidFill>
                  <a:srgbClr val="1F1A17"/>
                </a:solidFill>
                <a:round/>
                <a:headEnd/>
                <a:tailEnd/>
              </a:ln>
            </p:spPr>
            <p:txBody>
              <a:bodyPr/>
              <a:lstStyle/>
              <a:p>
                <a:endParaRPr lang="en-US"/>
              </a:p>
            </p:txBody>
          </p:sp>
          <p:sp>
            <p:nvSpPr>
              <p:cNvPr id="16489" name="Line 175"/>
              <p:cNvSpPr>
                <a:spLocks noChangeShapeType="1"/>
              </p:cNvSpPr>
              <p:nvPr/>
            </p:nvSpPr>
            <p:spPr bwMode="auto">
              <a:xfrm>
                <a:off x="402" y="1080"/>
                <a:ext cx="36" cy="33"/>
              </a:xfrm>
              <a:prstGeom prst="line">
                <a:avLst/>
              </a:prstGeom>
              <a:noFill/>
              <a:ln w="9525">
                <a:solidFill>
                  <a:srgbClr val="1F1A17"/>
                </a:solidFill>
                <a:round/>
                <a:headEnd/>
                <a:tailEnd/>
              </a:ln>
            </p:spPr>
            <p:txBody>
              <a:bodyPr/>
              <a:lstStyle/>
              <a:p>
                <a:endParaRPr lang="en-US"/>
              </a:p>
            </p:txBody>
          </p:sp>
        </p:grpSp>
        <p:grpSp>
          <p:nvGrpSpPr>
            <p:cNvPr id="16458" name="Group 176"/>
            <p:cNvGrpSpPr>
              <a:grpSpLocks/>
            </p:cNvGrpSpPr>
            <p:nvPr/>
          </p:nvGrpSpPr>
          <p:grpSpPr bwMode="auto">
            <a:xfrm>
              <a:off x="1398" y="957"/>
              <a:ext cx="133" cy="153"/>
              <a:chOff x="1398" y="957"/>
              <a:chExt cx="133" cy="153"/>
            </a:xfrm>
          </p:grpSpPr>
          <p:sp>
            <p:nvSpPr>
              <p:cNvPr id="16472" name="Freeform 177"/>
              <p:cNvSpPr>
                <a:spLocks/>
              </p:cNvSpPr>
              <p:nvPr/>
            </p:nvSpPr>
            <p:spPr bwMode="auto">
              <a:xfrm>
                <a:off x="1398" y="973"/>
                <a:ext cx="133" cy="137"/>
              </a:xfrm>
              <a:custGeom>
                <a:avLst/>
                <a:gdLst>
                  <a:gd name="T0" fmla="*/ 1270865 w 85"/>
                  <a:gd name="T1" fmla="*/ 0 h 86"/>
                  <a:gd name="T2" fmla="*/ 1538564 w 85"/>
                  <a:gd name="T3" fmla="*/ 90495 h 86"/>
                  <a:gd name="T4" fmla="*/ 1780706 w 85"/>
                  <a:gd name="T5" fmla="*/ 174938 h 86"/>
                  <a:gd name="T6" fmla="*/ 2014046 w 85"/>
                  <a:gd name="T7" fmla="*/ 318608 h 86"/>
                  <a:gd name="T8" fmla="*/ 2160824 w 85"/>
                  <a:gd name="T9" fmla="*/ 582793 h 86"/>
                  <a:gd name="T10" fmla="*/ 2354832 w 85"/>
                  <a:gd name="T11" fmla="*/ 841062 h 86"/>
                  <a:gd name="T12" fmla="*/ 2462157 w 85"/>
                  <a:gd name="T13" fmla="*/ 1216066 h 86"/>
                  <a:gd name="T14" fmla="*/ 2517206 w 85"/>
                  <a:gd name="T15" fmla="*/ 1514627 h 86"/>
                  <a:gd name="T16" fmla="*/ 2517206 w 85"/>
                  <a:gd name="T17" fmla="*/ 1884878 h 86"/>
                  <a:gd name="T18" fmla="*/ 2517206 w 85"/>
                  <a:gd name="T19" fmla="*/ 2332591 h 86"/>
                  <a:gd name="T20" fmla="*/ 2462157 w 85"/>
                  <a:gd name="T21" fmla="*/ 2649121 h 86"/>
                  <a:gd name="T22" fmla="*/ 2354832 w 85"/>
                  <a:gd name="T23" fmla="*/ 3002654 h 86"/>
                  <a:gd name="T24" fmla="*/ 2160824 w 85"/>
                  <a:gd name="T25" fmla="*/ 3268640 h 86"/>
                  <a:gd name="T26" fmla="*/ 2014046 w 85"/>
                  <a:gd name="T27" fmla="*/ 3491949 h 86"/>
                  <a:gd name="T28" fmla="*/ 1780706 w 85"/>
                  <a:gd name="T29" fmla="*/ 3686447 h 86"/>
                  <a:gd name="T30" fmla="*/ 1538564 w 85"/>
                  <a:gd name="T31" fmla="*/ 3753208 h 86"/>
                  <a:gd name="T32" fmla="*/ 1270865 w 85"/>
                  <a:gd name="T33" fmla="*/ 3843704 h 86"/>
                  <a:gd name="T34" fmla="*/ 1041964 w 85"/>
                  <a:gd name="T35" fmla="*/ 3753208 h 86"/>
                  <a:gd name="T36" fmla="*/ 736535 w 85"/>
                  <a:gd name="T37" fmla="*/ 3686447 h 86"/>
                  <a:gd name="T38" fmla="*/ 594264 w 85"/>
                  <a:gd name="T39" fmla="*/ 3491949 h 86"/>
                  <a:gd name="T40" fmla="*/ 368075 w 85"/>
                  <a:gd name="T41" fmla="*/ 3268640 h 86"/>
                  <a:gd name="T42" fmla="*/ 242725 w 85"/>
                  <a:gd name="T43" fmla="*/ 3002654 h 86"/>
                  <a:gd name="T44" fmla="*/ 63360 w 85"/>
                  <a:gd name="T45" fmla="*/ 2649121 h 86"/>
                  <a:gd name="T46" fmla="*/ 0 w 85"/>
                  <a:gd name="T47" fmla="*/ 2332591 h 86"/>
                  <a:gd name="T48" fmla="*/ 0 w 85"/>
                  <a:gd name="T49" fmla="*/ 1884878 h 86"/>
                  <a:gd name="T50" fmla="*/ 0 w 85"/>
                  <a:gd name="T51" fmla="*/ 1514627 h 86"/>
                  <a:gd name="T52" fmla="*/ 63360 w 85"/>
                  <a:gd name="T53" fmla="*/ 1216066 h 86"/>
                  <a:gd name="T54" fmla="*/ 242725 w 85"/>
                  <a:gd name="T55" fmla="*/ 841062 h 86"/>
                  <a:gd name="T56" fmla="*/ 368075 w 85"/>
                  <a:gd name="T57" fmla="*/ 582793 h 86"/>
                  <a:gd name="T58" fmla="*/ 594264 w 85"/>
                  <a:gd name="T59" fmla="*/ 318608 h 86"/>
                  <a:gd name="T60" fmla="*/ 736535 w 85"/>
                  <a:gd name="T61" fmla="*/ 174938 h 86"/>
                  <a:gd name="T62" fmla="*/ 1041964 w 85"/>
                  <a:gd name="T63" fmla="*/ 90495 h 86"/>
                  <a:gd name="T64" fmla="*/ 1270865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3" y="0"/>
                    </a:moveTo>
                    <a:lnTo>
                      <a:pt x="52" y="2"/>
                    </a:lnTo>
                    <a:lnTo>
                      <a:pt x="60" y="4"/>
                    </a:lnTo>
                    <a:lnTo>
                      <a:pt x="68" y="7"/>
                    </a:lnTo>
                    <a:lnTo>
                      <a:pt x="73" y="13"/>
                    </a:lnTo>
                    <a:lnTo>
                      <a:pt x="79" y="19"/>
                    </a:lnTo>
                    <a:lnTo>
                      <a:pt x="83" y="27"/>
                    </a:lnTo>
                    <a:lnTo>
                      <a:pt x="85" y="34"/>
                    </a:lnTo>
                    <a:lnTo>
                      <a:pt x="85" y="42"/>
                    </a:lnTo>
                    <a:lnTo>
                      <a:pt x="85" y="52"/>
                    </a:lnTo>
                    <a:lnTo>
                      <a:pt x="83" y="59"/>
                    </a:lnTo>
                    <a:lnTo>
                      <a:pt x="79" y="67"/>
                    </a:lnTo>
                    <a:lnTo>
                      <a:pt x="73" y="73"/>
                    </a:lnTo>
                    <a:lnTo>
                      <a:pt x="68" y="78"/>
                    </a:lnTo>
                    <a:lnTo>
                      <a:pt x="60" y="82"/>
                    </a:lnTo>
                    <a:lnTo>
                      <a:pt x="52" y="84"/>
                    </a:lnTo>
                    <a:lnTo>
                      <a:pt x="43" y="86"/>
                    </a:lnTo>
                    <a:lnTo>
                      <a:pt x="35" y="84"/>
                    </a:lnTo>
                    <a:lnTo>
                      <a:pt x="25" y="82"/>
                    </a:lnTo>
                    <a:lnTo>
                      <a:pt x="20" y="78"/>
                    </a:lnTo>
                    <a:lnTo>
                      <a:pt x="12" y="73"/>
                    </a:lnTo>
                    <a:lnTo>
                      <a:pt x="8" y="67"/>
                    </a:lnTo>
                    <a:lnTo>
                      <a:pt x="2" y="59"/>
                    </a:lnTo>
                    <a:lnTo>
                      <a:pt x="0" y="52"/>
                    </a:lnTo>
                    <a:lnTo>
                      <a:pt x="0" y="42"/>
                    </a:lnTo>
                    <a:lnTo>
                      <a:pt x="0" y="34"/>
                    </a:lnTo>
                    <a:lnTo>
                      <a:pt x="2" y="27"/>
                    </a:lnTo>
                    <a:lnTo>
                      <a:pt x="8" y="19"/>
                    </a:lnTo>
                    <a:lnTo>
                      <a:pt x="12" y="13"/>
                    </a:lnTo>
                    <a:lnTo>
                      <a:pt x="20" y="7"/>
                    </a:lnTo>
                    <a:lnTo>
                      <a:pt x="25" y="4"/>
                    </a:lnTo>
                    <a:lnTo>
                      <a:pt x="35" y="2"/>
                    </a:lnTo>
                    <a:lnTo>
                      <a:pt x="43" y="0"/>
                    </a:lnTo>
                    <a:close/>
                  </a:path>
                </a:pathLst>
              </a:custGeom>
              <a:solidFill>
                <a:srgbClr val="FF0000"/>
              </a:solidFill>
              <a:ln w="9525">
                <a:noFill/>
                <a:round/>
                <a:headEnd/>
                <a:tailEnd/>
              </a:ln>
            </p:spPr>
            <p:txBody>
              <a:bodyPr/>
              <a:lstStyle/>
              <a:p>
                <a:endParaRPr lang="en-US"/>
              </a:p>
            </p:txBody>
          </p:sp>
          <p:sp>
            <p:nvSpPr>
              <p:cNvPr id="16473" name="Freeform 178"/>
              <p:cNvSpPr>
                <a:spLocks/>
              </p:cNvSpPr>
              <p:nvPr/>
            </p:nvSpPr>
            <p:spPr bwMode="auto">
              <a:xfrm>
                <a:off x="1398" y="973"/>
                <a:ext cx="133" cy="137"/>
              </a:xfrm>
              <a:custGeom>
                <a:avLst/>
                <a:gdLst>
                  <a:gd name="T0" fmla="*/ 1270865 w 85"/>
                  <a:gd name="T1" fmla="*/ 0 h 86"/>
                  <a:gd name="T2" fmla="*/ 1538564 w 85"/>
                  <a:gd name="T3" fmla="*/ 90495 h 86"/>
                  <a:gd name="T4" fmla="*/ 1780706 w 85"/>
                  <a:gd name="T5" fmla="*/ 174938 h 86"/>
                  <a:gd name="T6" fmla="*/ 2014046 w 85"/>
                  <a:gd name="T7" fmla="*/ 318608 h 86"/>
                  <a:gd name="T8" fmla="*/ 2160824 w 85"/>
                  <a:gd name="T9" fmla="*/ 582793 h 86"/>
                  <a:gd name="T10" fmla="*/ 2354832 w 85"/>
                  <a:gd name="T11" fmla="*/ 841062 h 86"/>
                  <a:gd name="T12" fmla="*/ 2462157 w 85"/>
                  <a:gd name="T13" fmla="*/ 1216066 h 86"/>
                  <a:gd name="T14" fmla="*/ 2517206 w 85"/>
                  <a:gd name="T15" fmla="*/ 1514627 h 86"/>
                  <a:gd name="T16" fmla="*/ 2517206 w 85"/>
                  <a:gd name="T17" fmla="*/ 1884878 h 86"/>
                  <a:gd name="T18" fmla="*/ 2517206 w 85"/>
                  <a:gd name="T19" fmla="*/ 2332591 h 86"/>
                  <a:gd name="T20" fmla="*/ 2462157 w 85"/>
                  <a:gd name="T21" fmla="*/ 2649121 h 86"/>
                  <a:gd name="T22" fmla="*/ 2354832 w 85"/>
                  <a:gd name="T23" fmla="*/ 3002654 h 86"/>
                  <a:gd name="T24" fmla="*/ 2160824 w 85"/>
                  <a:gd name="T25" fmla="*/ 3268640 h 86"/>
                  <a:gd name="T26" fmla="*/ 2014046 w 85"/>
                  <a:gd name="T27" fmla="*/ 3491949 h 86"/>
                  <a:gd name="T28" fmla="*/ 1780706 w 85"/>
                  <a:gd name="T29" fmla="*/ 3686447 h 86"/>
                  <a:gd name="T30" fmla="*/ 1538564 w 85"/>
                  <a:gd name="T31" fmla="*/ 3753208 h 86"/>
                  <a:gd name="T32" fmla="*/ 1270865 w 85"/>
                  <a:gd name="T33" fmla="*/ 3843704 h 86"/>
                  <a:gd name="T34" fmla="*/ 1041964 w 85"/>
                  <a:gd name="T35" fmla="*/ 3753208 h 86"/>
                  <a:gd name="T36" fmla="*/ 736535 w 85"/>
                  <a:gd name="T37" fmla="*/ 3686447 h 86"/>
                  <a:gd name="T38" fmla="*/ 594264 w 85"/>
                  <a:gd name="T39" fmla="*/ 3491949 h 86"/>
                  <a:gd name="T40" fmla="*/ 368075 w 85"/>
                  <a:gd name="T41" fmla="*/ 3268640 h 86"/>
                  <a:gd name="T42" fmla="*/ 242725 w 85"/>
                  <a:gd name="T43" fmla="*/ 3002654 h 86"/>
                  <a:gd name="T44" fmla="*/ 63360 w 85"/>
                  <a:gd name="T45" fmla="*/ 2649121 h 86"/>
                  <a:gd name="T46" fmla="*/ 0 w 85"/>
                  <a:gd name="T47" fmla="*/ 2332591 h 86"/>
                  <a:gd name="T48" fmla="*/ 0 w 85"/>
                  <a:gd name="T49" fmla="*/ 1884878 h 86"/>
                  <a:gd name="T50" fmla="*/ 0 w 85"/>
                  <a:gd name="T51" fmla="*/ 1514627 h 86"/>
                  <a:gd name="T52" fmla="*/ 63360 w 85"/>
                  <a:gd name="T53" fmla="*/ 1216066 h 86"/>
                  <a:gd name="T54" fmla="*/ 242725 w 85"/>
                  <a:gd name="T55" fmla="*/ 841062 h 86"/>
                  <a:gd name="T56" fmla="*/ 368075 w 85"/>
                  <a:gd name="T57" fmla="*/ 582793 h 86"/>
                  <a:gd name="T58" fmla="*/ 594264 w 85"/>
                  <a:gd name="T59" fmla="*/ 318608 h 86"/>
                  <a:gd name="T60" fmla="*/ 736535 w 85"/>
                  <a:gd name="T61" fmla="*/ 174938 h 86"/>
                  <a:gd name="T62" fmla="*/ 1041964 w 85"/>
                  <a:gd name="T63" fmla="*/ 90495 h 86"/>
                  <a:gd name="T64" fmla="*/ 1270865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3" y="0"/>
                    </a:moveTo>
                    <a:lnTo>
                      <a:pt x="52" y="2"/>
                    </a:lnTo>
                    <a:lnTo>
                      <a:pt x="60" y="4"/>
                    </a:lnTo>
                    <a:lnTo>
                      <a:pt x="68" y="7"/>
                    </a:lnTo>
                    <a:lnTo>
                      <a:pt x="73" y="13"/>
                    </a:lnTo>
                    <a:lnTo>
                      <a:pt x="79" y="19"/>
                    </a:lnTo>
                    <a:lnTo>
                      <a:pt x="83" y="27"/>
                    </a:lnTo>
                    <a:lnTo>
                      <a:pt x="85" y="34"/>
                    </a:lnTo>
                    <a:lnTo>
                      <a:pt x="85" y="42"/>
                    </a:lnTo>
                    <a:lnTo>
                      <a:pt x="85" y="52"/>
                    </a:lnTo>
                    <a:lnTo>
                      <a:pt x="83" y="59"/>
                    </a:lnTo>
                    <a:lnTo>
                      <a:pt x="79" y="67"/>
                    </a:lnTo>
                    <a:lnTo>
                      <a:pt x="73" y="73"/>
                    </a:lnTo>
                    <a:lnTo>
                      <a:pt x="68" y="78"/>
                    </a:lnTo>
                    <a:lnTo>
                      <a:pt x="60" y="82"/>
                    </a:lnTo>
                    <a:lnTo>
                      <a:pt x="52" y="84"/>
                    </a:lnTo>
                    <a:lnTo>
                      <a:pt x="43" y="86"/>
                    </a:lnTo>
                    <a:lnTo>
                      <a:pt x="35" y="84"/>
                    </a:lnTo>
                    <a:lnTo>
                      <a:pt x="25" y="82"/>
                    </a:lnTo>
                    <a:lnTo>
                      <a:pt x="20" y="78"/>
                    </a:lnTo>
                    <a:lnTo>
                      <a:pt x="12" y="73"/>
                    </a:lnTo>
                    <a:lnTo>
                      <a:pt x="8" y="67"/>
                    </a:lnTo>
                    <a:lnTo>
                      <a:pt x="2" y="59"/>
                    </a:lnTo>
                    <a:lnTo>
                      <a:pt x="0" y="52"/>
                    </a:lnTo>
                    <a:lnTo>
                      <a:pt x="0" y="42"/>
                    </a:lnTo>
                    <a:lnTo>
                      <a:pt x="0" y="34"/>
                    </a:lnTo>
                    <a:lnTo>
                      <a:pt x="2" y="27"/>
                    </a:lnTo>
                    <a:lnTo>
                      <a:pt x="8" y="19"/>
                    </a:lnTo>
                    <a:lnTo>
                      <a:pt x="12" y="13"/>
                    </a:lnTo>
                    <a:lnTo>
                      <a:pt x="20" y="7"/>
                    </a:lnTo>
                    <a:lnTo>
                      <a:pt x="25" y="4"/>
                    </a:lnTo>
                    <a:lnTo>
                      <a:pt x="35" y="2"/>
                    </a:lnTo>
                    <a:lnTo>
                      <a:pt x="43" y="0"/>
                    </a:lnTo>
                    <a:close/>
                  </a:path>
                </a:pathLst>
              </a:custGeom>
              <a:noFill/>
              <a:ln w="9525">
                <a:solidFill>
                  <a:srgbClr val="1F1A17"/>
                </a:solidFill>
                <a:round/>
                <a:headEnd/>
                <a:tailEnd/>
              </a:ln>
            </p:spPr>
            <p:txBody>
              <a:bodyPr/>
              <a:lstStyle/>
              <a:p>
                <a:endParaRPr lang="en-US"/>
              </a:p>
            </p:txBody>
          </p:sp>
          <p:sp>
            <p:nvSpPr>
              <p:cNvPr id="16474" name="Freeform 179"/>
              <p:cNvSpPr>
                <a:spLocks noEditPoints="1"/>
              </p:cNvSpPr>
              <p:nvPr/>
            </p:nvSpPr>
            <p:spPr bwMode="auto">
              <a:xfrm>
                <a:off x="1443" y="957"/>
                <a:ext cx="36" cy="33"/>
              </a:xfrm>
              <a:custGeom>
                <a:avLst/>
                <a:gdLst>
                  <a:gd name="T0" fmla="*/ 631808 w 23"/>
                  <a:gd name="T1" fmla="*/ 263197 h 21"/>
                  <a:gd name="T2" fmla="*/ 686733 w 23"/>
                  <a:gd name="T3" fmla="*/ 263197 h 21"/>
                  <a:gd name="T4" fmla="*/ 686733 w 23"/>
                  <a:gd name="T5" fmla="*/ 460336 h 21"/>
                  <a:gd name="T6" fmla="*/ 631808 w 23"/>
                  <a:gd name="T7" fmla="*/ 460336 h 21"/>
                  <a:gd name="T8" fmla="*/ 631808 w 23"/>
                  <a:gd name="T9" fmla="*/ 263197 h 21"/>
                  <a:gd name="T10" fmla="*/ 0 w 23"/>
                  <a:gd name="T11" fmla="*/ 395186 h 21"/>
                  <a:gd name="T12" fmla="*/ 631808 w 23"/>
                  <a:gd name="T13" fmla="*/ 0 h 21"/>
                  <a:gd name="T14" fmla="*/ 631808 w 23"/>
                  <a:gd name="T15" fmla="*/ 692703 h 21"/>
                  <a:gd name="T16" fmla="*/ 0 w 23"/>
                  <a:gd name="T17" fmla="*/ 39518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21" y="8"/>
                    </a:moveTo>
                    <a:lnTo>
                      <a:pt x="23" y="8"/>
                    </a:lnTo>
                    <a:lnTo>
                      <a:pt x="23" y="14"/>
                    </a:lnTo>
                    <a:lnTo>
                      <a:pt x="21" y="14"/>
                    </a:lnTo>
                    <a:lnTo>
                      <a:pt x="21" y="8"/>
                    </a:lnTo>
                    <a:close/>
                    <a:moveTo>
                      <a:pt x="0" y="12"/>
                    </a:moveTo>
                    <a:lnTo>
                      <a:pt x="21" y="0"/>
                    </a:lnTo>
                    <a:lnTo>
                      <a:pt x="21" y="21"/>
                    </a:lnTo>
                    <a:lnTo>
                      <a:pt x="0" y="12"/>
                    </a:lnTo>
                    <a:close/>
                  </a:path>
                </a:pathLst>
              </a:custGeom>
              <a:solidFill>
                <a:srgbClr val="1F1A17"/>
              </a:solidFill>
              <a:ln w="9525">
                <a:noFill/>
                <a:round/>
                <a:headEnd/>
                <a:tailEnd/>
              </a:ln>
            </p:spPr>
            <p:txBody>
              <a:bodyPr/>
              <a:lstStyle/>
              <a:p>
                <a:endParaRPr lang="en-US"/>
              </a:p>
            </p:txBody>
          </p:sp>
          <p:sp>
            <p:nvSpPr>
              <p:cNvPr id="16475" name="Line 180"/>
              <p:cNvSpPr>
                <a:spLocks noChangeShapeType="1"/>
              </p:cNvSpPr>
              <p:nvPr/>
            </p:nvSpPr>
            <p:spPr bwMode="auto">
              <a:xfrm flipV="1">
                <a:off x="1465" y="1021"/>
                <a:ext cx="63" cy="89"/>
              </a:xfrm>
              <a:prstGeom prst="line">
                <a:avLst/>
              </a:prstGeom>
              <a:noFill/>
              <a:ln w="6350">
                <a:solidFill>
                  <a:srgbClr val="1F1A17"/>
                </a:solidFill>
                <a:round/>
                <a:headEnd/>
                <a:tailEnd/>
              </a:ln>
            </p:spPr>
            <p:txBody>
              <a:bodyPr/>
              <a:lstStyle/>
              <a:p>
                <a:endParaRPr lang="en-US"/>
              </a:p>
            </p:txBody>
          </p:sp>
          <p:sp>
            <p:nvSpPr>
              <p:cNvPr id="16476" name="Freeform 181"/>
              <p:cNvSpPr>
                <a:spLocks/>
              </p:cNvSpPr>
              <p:nvPr/>
            </p:nvSpPr>
            <p:spPr bwMode="auto">
              <a:xfrm>
                <a:off x="1450" y="1000"/>
                <a:ext cx="26" cy="27"/>
              </a:xfrm>
              <a:custGeom>
                <a:avLst/>
                <a:gdLst>
                  <a:gd name="T0" fmla="*/ 173808 w 17"/>
                  <a:gd name="T1" fmla="*/ 0 h 17"/>
                  <a:gd name="T2" fmla="*/ 240948 w 17"/>
                  <a:gd name="T3" fmla="*/ 85971 h 17"/>
                  <a:gd name="T4" fmla="*/ 265824 w 17"/>
                  <a:gd name="T5" fmla="*/ 166850 h 17"/>
                  <a:gd name="T6" fmla="*/ 297590 w 17"/>
                  <a:gd name="T7" fmla="*/ 264997 h 17"/>
                  <a:gd name="T8" fmla="*/ 297590 w 17"/>
                  <a:gd name="T9" fmla="*/ 420878 h 17"/>
                  <a:gd name="T10" fmla="*/ 297590 w 17"/>
                  <a:gd name="T11" fmla="*/ 547029 h 17"/>
                  <a:gd name="T12" fmla="*/ 265824 w 17"/>
                  <a:gd name="T13" fmla="*/ 624523 h 17"/>
                  <a:gd name="T14" fmla="*/ 240948 w 17"/>
                  <a:gd name="T15" fmla="*/ 711121 h 17"/>
                  <a:gd name="T16" fmla="*/ 173808 w 17"/>
                  <a:gd name="T17" fmla="*/ 711121 h 17"/>
                  <a:gd name="T18" fmla="*/ 103009 w 17"/>
                  <a:gd name="T19" fmla="*/ 711121 h 17"/>
                  <a:gd name="T20" fmla="*/ 67352 w 17"/>
                  <a:gd name="T21" fmla="*/ 624523 h 17"/>
                  <a:gd name="T22" fmla="*/ 38633 w 17"/>
                  <a:gd name="T23" fmla="*/ 547029 h 17"/>
                  <a:gd name="T24" fmla="*/ 0 w 17"/>
                  <a:gd name="T25" fmla="*/ 420878 h 17"/>
                  <a:gd name="T26" fmla="*/ 38633 w 17"/>
                  <a:gd name="T27" fmla="*/ 264997 h 17"/>
                  <a:gd name="T28" fmla="*/ 67352 w 17"/>
                  <a:gd name="T29" fmla="*/ 166850 h 17"/>
                  <a:gd name="T30" fmla="*/ 103009 w 17"/>
                  <a:gd name="T31" fmla="*/ 85971 h 17"/>
                  <a:gd name="T32" fmla="*/ 17380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0"/>
                    </a:moveTo>
                    <a:lnTo>
                      <a:pt x="14" y="2"/>
                    </a:lnTo>
                    <a:lnTo>
                      <a:pt x="15" y="4"/>
                    </a:lnTo>
                    <a:lnTo>
                      <a:pt x="17" y="6"/>
                    </a:lnTo>
                    <a:lnTo>
                      <a:pt x="17" y="10"/>
                    </a:lnTo>
                    <a:lnTo>
                      <a:pt x="17" y="13"/>
                    </a:lnTo>
                    <a:lnTo>
                      <a:pt x="15" y="15"/>
                    </a:lnTo>
                    <a:lnTo>
                      <a:pt x="14" y="17"/>
                    </a:lnTo>
                    <a:lnTo>
                      <a:pt x="10" y="17"/>
                    </a:lnTo>
                    <a:lnTo>
                      <a:pt x="6" y="17"/>
                    </a:lnTo>
                    <a:lnTo>
                      <a:pt x="4" y="15"/>
                    </a:lnTo>
                    <a:lnTo>
                      <a:pt x="2" y="13"/>
                    </a:lnTo>
                    <a:lnTo>
                      <a:pt x="0" y="10"/>
                    </a:lnTo>
                    <a:lnTo>
                      <a:pt x="2" y="6"/>
                    </a:lnTo>
                    <a:lnTo>
                      <a:pt x="4" y="4"/>
                    </a:lnTo>
                    <a:lnTo>
                      <a:pt x="6" y="2"/>
                    </a:lnTo>
                    <a:lnTo>
                      <a:pt x="10" y="0"/>
                    </a:lnTo>
                    <a:close/>
                  </a:path>
                </a:pathLst>
              </a:custGeom>
              <a:solidFill>
                <a:srgbClr val="AAA9A9"/>
              </a:solidFill>
              <a:ln w="9525">
                <a:noFill/>
                <a:round/>
                <a:headEnd/>
                <a:tailEnd/>
              </a:ln>
            </p:spPr>
            <p:txBody>
              <a:bodyPr/>
              <a:lstStyle/>
              <a:p>
                <a:endParaRPr lang="en-US"/>
              </a:p>
            </p:txBody>
          </p:sp>
          <p:sp>
            <p:nvSpPr>
              <p:cNvPr id="16477" name="Freeform 182"/>
              <p:cNvSpPr>
                <a:spLocks/>
              </p:cNvSpPr>
              <p:nvPr/>
            </p:nvSpPr>
            <p:spPr bwMode="auto">
              <a:xfrm>
                <a:off x="1450" y="1000"/>
                <a:ext cx="26" cy="27"/>
              </a:xfrm>
              <a:custGeom>
                <a:avLst/>
                <a:gdLst>
                  <a:gd name="T0" fmla="*/ 173808 w 17"/>
                  <a:gd name="T1" fmla="*/ 0 h 17"/>
                  <a:gd name="T2" fmla="*/ 240948 w 17"/>
                  <a:gd name="T3" fmla="*/ 85971 h 17"/>
                  <a:gd name="T4" fmla="*/ 265824 w 17"/>
                  <a:gd name="T5" fmla="*/ 166850 h 17"/>
                  <a:gd name="T6" fmla="*/ 297590 w 17"/>
                  <a:gd name="T7" fmla="*/ 264997 h 17"/>
                  <a:gd name="T8" fmla="*/ 297590 w 17"/>
                  <a:gd name="T9" fmla="*/ 420878 h 17"/>
                  <a:gd name="T10" fmla="*/ 297590 w 17"/>
                  <a:gd name="T11" fmla="*/ 547029 h 17"/>
                  <a:gd name="T12" fmla="*/ 265824 w 17"/>
                  <a:gd name="T13" fmla="*/ 624523 h 17"/>
                  <a:gd name="T14" fmla="*/ 240948 w 17"/>
                  <a:gd name="T15" fmla="*/ 711121 h 17"/>
                  <a:gd name="T16" fmla="*/ 173808 w 17"/>
                  <a:gd name="T17" fmla="*/ 711121 h 17"/>
                  <a:gd name="T18" fmla="*/ 103009 w 17"/>
                  <a:gd name="T19" fmla="*/ 711121 h 17"/>
                  <a:gd name="T20" fmla="*/ 67352 w 17"/>
                  <a:gd name="T21" fmla="*/ 624523 h 17"/>
                  <a:gd name="T22" fmla="*/ 38633 w 17"/>
                  <a:gd name="T23" fmla="*/ 547029 h 17"/>
                  <a:gd name="T24" fmla="*/ 0 w 17"/>
                  <a:gd name="T25" fmla="*/ 420878 h 17"/>
                  <a:gd name="T26" fmla="*/ 38633 w 17"/>
                  <a:gd name="T27" fmla="*/ 264997 h 17"/>
                  <a:gd name="T28" fmla="*/ 67352 w 17"/>
                  <a:gd name="T29" fmla="*/ 166850 h 17"/>
                  <a:gd name="T30" fmla="*/ 103009 w 17"/>
                  <a:gd name="T31" fmla="*/ 85971 h 17"/>
                  <a:gd name="T32" fmla="*/ 173808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0" y="0"/>
                    </a:moveTo>
                    <a:lnTo>
                      <a:pt x="14" y="2"/>
                    </a:lnTo>
                    <a:lnTo>
                      <a:pt x="15" y="4"/>
                    </a:lnTo>
                    <a:lnTo>
                      <a:pt x="17" y="6"/>
                    </a:lnTo>
                    <a:lnTo>
                      <a:pt x="17" y="10"/>
                    </a:lnTo>
                    <a:lnTo>
                      <a:pt x="17" y="13"/>
                    </a:lnTo>
                    <a:lnTo>
                      <a:pt x="15" y="15"/>
                    </a:lnTo>
                    <a:lnTo>
                      <a:pt x="14" y="17"/>
                    </a:lnTo>
                    <a:lnTo>
                      <a:pt x="10" y="17"/>
                    </a:lnTo>
                    <a:lnTo>
                      <a:pt x="6" y="17"/>
                    </a:lnTo>
                    <a:lnTo>
                      <a:pt x="4" y="15"/>
                    </a:lnTo>
                    <a:lnTo>
                      <a:pt x="2" y="13"/>
                    </a:lnTo>
                    <a:lnTo>
                      <a:pt x="0" y="10"/>
                    </a:lnTo>
                    <a:lnTo>
                      <a:pt x="2" y="6"/>
                    </a:lnTo>
                    <a:lnTo>
                      <a:pt x="4" y="4"/>
                    </a:lnTo>
                    <a:lnTo>
                      <a:pt x="6" y="2"/>
                    </a:lnTo>
                    <a:lnTo>
                      <a:pt x="10" y="0"/>
                    </a:lnTo>
                    <a:close/>
                  </a:path>
                </a:pathLst>
              </a:custGeom>
              <a:solidFill>
                <a:srgbClr val="FF0000"/>
              </a:solidFill>
              <a:ln w="6350">
                <a:solidFill>
                  <a:srgbClr val="1F1A17"/>
                </a:solidFill>
                <a:round/>
                <a:headEnd/>
                <a:tailEnd/>
              </a:ln>
            </p:spPr>
            <p:txBody>
              <a:bodyPr/>
              <a:lstStyle/>
              <a:p>
                <a:endParaRPr lang="en-US"/>
              </a:p>
            </p:txBody>
          </p:sp>
          <p:sp>
            <p:nvSpPr>
              <p:cNvPr id="16478" name="Line 183"/>
              <p:cNvSpPr>
                <a:spLocks noChangeShapeType="1"/>
              </p:cNvSpPr>
              <p:nvPr/>
            </p:nvSpPr>
            <p:spPr bwMode="auto">
              <a:xfrm flipV="1">
                <a:off x="1462" y="1006"/>
                <a:ext cx="14" cy="21"/>
              </a:xfrm>
              <a:prstGeom prst="line">
                <a:avLst/>
              </a:prstGeom>
              <a:noFill/>
              <a:ln w="3175">
                <a:solidFill>
                  <a:srgbClr val="1F1A17"/>
                </a:solidFill>
                <a:round/>
                <a:headEnd/>
                <a:tailEnd/>
              </a:ln>
            </p:spPr>
            <p:txBody>
              <a:bodyPr/>
              <a:lstStyle/>
              <a:p>
                <a:endParaRPr lang="en-US"/>
              </a:p>
            </p:txBody>
          </p:sp>
          <p:sp>
            <p:nvSpPr>
              <p:cNvPr id="16479" name="Line 184"/>
              <p:cNvSpPr>
                <a:spLocks noChangeShapeType="1"/>
              </p:cNvSpPr>
              <p:nvPr/>
            </p:nvSpPr>
            <p:spPr bwMode="auto">
              <a:xfrm>
                <a:off x="1465" y="1027"/>
                <a:ext cx="0" cy="34"/>
              </a:xfrm>
              <a:prstGeom prst="line">
                <a:avLst/>
              </a:prstGeom>
              <a:noFill/>
              <a:ln w="3175">
                <a:solidFill>
                  <a:srgbClr val="1F1A17"/>
                </a:solidFill>
                <a:round/>
                <a:headEnd/>
                <a:tailEnd/>
              </a:ln>
            </p:spPr>
            <p:txBody>
              <a:bodyPr/>
              <a:lstStyle/>
              <a:p>
                <a:endParaRPr lang="en-US"/>
              </a:p>
            </p:txBody>
          </p:sp>
          <p:sp>
            <p:nvSpPr>
              <p:cNvPr id="16480" name="Line 185"/>
              <p:cNvSpPr>
                <a:spLocks noChangeShapeType="1"/>
              </p:cNvSpPr>
              <p:nvPr/>
            </p:nvSpPr>
            <p:spPr bwMode="auto">
              <a:xfrm>
                <a:off x="1437" y="1030"/>
                <a:ext cx="52" cy="0"/>
              </a:xfrm>
              <a:prstGeom prst="line">
                <a:avLst/>
              </a:prstGeom>
              <a:noFill/>
              <a:ln w="3175">
                <a:solidFill>
                  <a:srgbClr val="1F1A17"/>
                </a:solidFill>
                <a:round/>
                <a:headEnd/>
                <a:tailEnd/>
              </a:ln>
            </p:spPr>
            <p:txBody>
              <a:bodyPr/>
              <a:lstStyle/>
              <a:p>
                <a:endParaRPr lang="en-US"/>
              </a:p>
            </p:txBody>
          </p:sp>
          <p:sp>
            <p:nvSpPr>
              <p:cNvPr id="16481" name="Line 186"/>
              <p:cNvSpPr>
                <a:spLocks noChangeShapeType="1"/>
              </p:cNvSpPr>
              <p:nvPr/>
            </p:nvSpPr>
            <p:spPr bwMode="auto">
              <a:xfrm flipH="1">
                <a:off x="1443" y="1061"/>
                <a:ext cx="22" cy="19"/>
              </a:xfrm>
              <a:prstGeom prst="line">
                <a:avLst/>
              </a:prstGeom>
              <a:noFill/>
              <a:ln w="3175">
                <a:solidFill>
                  <a:srgbClr val="1F1A17"/>
                </a:solidFill>
                <a:round/>
                <a:headEnd/>
                <a:tailEnd/>
              </a:ln>
            </p:spPr>
            <p:txBody>
              <a:bodyPr/>
              <a:lstStyle/>
              <a:p>
                <a:endParaRPr lang="en-US"/>
              </a:p>
            </p:txBody>
          </p:sp>
          <p:sp>
            <p:nvSpPr>
              <p:cNvPr id="16482" name="Line 187"/>
              <p:cNvSpPr>
                <a:spLocks noChangeShapeType="1"/>
              </p:cNvSpPr>
              <p:nvPr/>
            </p:nvSpPr>
            <p:spPr bwMode="auto">
              <a:xfrm>
                <a:off x="1465" y="1061"/>
                <a:ext cx="21" cy="19"/>
              </a:xfrm>
              <a:prstGeom prst="line">
                <a:avLst/>
              </a:prstGeom>
              <a:noFill/>
              <a:ln w="3175">
                <a:solidFill>
                  <a:srgbClr val="1F1A17"/>
                </a:solidFill>
                <a:round/>
                <a:headEnd/>
                <a:tailEnd/>
              </a:ln>
            </p:spPr>
            <p:txBody>
              <a:bodyPr/>
              <a:lstStyle/>
              <a:p>
                <a:endParaRPr lang="en-US"/>
              </a:p>
            </p:txBody>
          </p:sp>
        </p:grpSp>
        <p:grpSp>
          <p:nvGrpSpPr>
            <p:cNvPr id="16459" name="Group 188"/>
            <p:cNvGrpSpPr>
              <a:grpSpLocks/>
            </p:cNvGrpSpPr>
            <p:nvPr/>
          </p:nvGrpSpPr>
          <p:grpSpPr bwMode="auto">
            <a:xfrm>
              <a:off x="791" y="973"/>
              <a:ext cx="193" cy="137"/>
              <a:chOff x="791" y="973"/>
              <a:chExt cx="193" cy="137"/>
            </a:xfrm>
          </p:grpSpPr>
          <p:sp>
            <p:nvSpPr>
              <p:cNvPr id="16460" name="Freeform 189"/>
              <p:cNvSpPr>
                <a:spLocks/>
              </p:cNvSpPr>
              <p:nvPr/>
            </p:nvSpPr>
            <p:spPr bwMode="auto">
              <a:xfrm>
                <a:off x="849" y="973"/>
                <a:ext cx="135" cy="137"/>
              </a:xfrm>
              <a:custGeom>
                <a:avLst/>
                <a:gdLst>
                  <a:gd name="T0" fmla="*/ 1347772 w 86"/>
                  <a:gd name="T1" fmla="*/ 0 h 86"/>
                  <a:gd name="T2" fmla="*/ 1677851 w 86"/>
                  <a:gd name="T3" fmla="*/ 90495 h 86"/>
                  <a:gd name="T4" fmla="*/ 1913214 w 86"/>
                  <a:gd name="T5" fmla="*/ 174938 h 86"/>
                  <a:gd name="T6" fmla="*/ 2139946 w 86"/>
                  <a:gd name="T7" fmla="*/ 318608 h 86"/>
                  <a:gd name="T8" fmla="*/ 2345152 w 86"/>
                  <a:gd name="T9" fmla="*/ 582793 h 86"/>
                  <a:gd name="T10" fmla="*/ 2521516 w 86"/>
                  <a:gd name="T11" fmla="*/ 841062 h 86"/>
                  <a:gd name="T12" fmla="*/ 2639856 w 86"/>
                  <a:gd name="T13" fmla="*/ 1216066 h 86"/>
                  <a:gd name="T14" fmla="*/ 2682166 w 86"/>
                  <a:gd name="T15" fmla="*/ 1514627 h 86"/>
                  <a:gd name="T16" fmla="*/ 2750906 w 86"/>
                  <a:gd name="T17" fmla="*/ 1884878 h 86"/>
                  <a:gd name="T18" fmla="*/ 2682166 w 86"/>
                  <a:gd name="T19" fmla="*/ 2332591 h 86"/>
                  <a:gd name="T20" fmla="*/ 2639856 w 86"/>
                  <a:gd name="T21" fmla="*/ 2649121 h 86"/>
                  <a:gd name="T22" fmla="*/ 2521516 w 86"/>
                  <a:gd name="T23" fmla="*/ 3002654 h 86"/>
                  <a:gd name="T24" fmla="*/ 2345152 w 86"/>
                  <a:gd name="T25" fmla="*/ 3268640 h 86"/>
                  <a:gd name="T26" fmla="*/ 2139946 w 86"/>
                  <a:gd name="T27" fmla="*/ 3491949 h 86"/>
                  <a:gd name="T28" fmla="*/ 1913214 w 86"/>
                  <a:gd name="T29" fmla="*/ 3686447 h 86"/>
                  <a:gd name="T30" fmla="*/ 1677851 w 86"/>
                  <a:gd name="T31" fmla="*/ 3753208 h 86"/>
                  <a:gd name="T32" fmla="*/ 1347772 w 86"/>
                  <a:gd name="T33" fmla="*/ 3843704 h 86"/>
                  <a:gd name="T34" fmla="*/ 1116362 w 86"/>
                  <a:gd name="T35" fmla="*/ 3753208 h 86"/>
                  <a:gd name="T36" fmla="*/ 858581 w 86"/>
                  <a:gd name="T37" fmla="*/ 3686447 h 86"/>
                  <a:gd name="T38" fmla="*/ 610735 w 86"/>
                  <a:gd name="T39" fmla="*/ 3491949 h 86"/>
                  <a:gd name="T40" fmla="*/ 348426 w 86"/>
                  <a:gd name="T41" fmla="*/ 3268640 h 86"/>
                  <a:gd name="T42" fmla="*/ 258351 w 86"/>
                  <a:gd name="T43" fmla="*/ 3002654 h 86"/>
                  <a:gd name="T44" fmla="*/ 117119 w 86"/>
                  <a:gd name="T45" fmla="*/ 2649121 h 86"/>
                  <a:gd name="T46" fmla="*/ 0 w 86"/>
                  <a:gd name="T47" fmla="*/ 2332591 h 86"/>
                  <a:gd name="T48" fmla="*/ 0 w 86"/>
                  <a:gd name="T49" fmla="*/ 1884878 h 86"/>
                  <a:gd name="T50" fmla="*/ 0 w 86"/>
                  <a:gd name="T51" fmla="*/ 1514627 h 86"/>
                  <a:gd name="T52" fmla="*/ 117119 w 86"/>
                  <a:gd name="T53" fmla="*/ 1216066 h 86"/>
                  <a:gd name="T54" fmla="*/ 258351 w 86"/>
                  <a:gd name="T55" fmla="*/ 841062 h 86"/>
                  <a:gd name="T56" fmla="*/ 348426 w 86"/>
                  <a:gd name="T57" fmla="*/ 582793 h 86"/>
                  <a:gd name="T58" fmla="*/ 610735 w 86"/>
                  <a:gd name="T59" fmla="*/ 318608 h 86"/>
                  <a:gd name="T60" fmla="*/ 858581 w 86"/>
                  <a:gd name="T61" fmla="*/ 174938 h 86"/>
                  <a:gd name="T62" fmla="*/ 1116362 w 86"/>
                  <a:gd name="T63" fmla="*/ 90495 h 86"/>
                  <a:gd name="T64" fmla="*/ 1347772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2" y="0"/>
                    </a:moveTo>
                    <a:lnTo>
                      <a:pt x="52" y="2"/>
                    </a:lnTo>
                    <a:lnTo>
                      <a:pt x="60" y="4"/>
                    </a:lnTo>
                    <a:lnTo>
                      <a:pt x="67" y="7"/>
                    </a:lnTo>
                    <a:lnTo>
                      <a:pt x="73" y="13"/>
                    </a:lnTo>
                    <a:lnTo>
                      <a:pt x="79" y="19"/>
                    </a:lnTo>
                    <a:lnTo>
                      <a:pt x="83" y="27"/>
                    </a:lnTo>
                    <a:lnTo>
                      <a:pt x="84" y="34"/>
                    </a:lnTo>
                    <a:lnTo>
                      <a:pt x="86" y="42"/>
                    </a:lnTo>
                    <a:lnTo>
                      <a:pt x="84" y="52"/>
                    </a:lnTo>
                    <a:lnTo>
                      <a:pt x="83" y="59"/>
                    </a:lnTo>
                    <a:lnTo>
                      <a:pt x="79" y="67"/>
                    </a:lnTo>
                    <a:lnTo>
                      <a:pt x="73" y="73"/>
                    </a:lnTo>
                    <a:lnTo>
                      <a:pt x="67" y="78"/>
                    </a:lnTo>
                    <a:lnTo>
                      <a:pt x="60" y="82"/>
                    </a:lnTo>
                    <a:lnTo>
                      <a:pt x="52" y="84"/>
                    </a:lnTo>
                    <a:lnTo>
                      <a:pt x="42" y="86"/>
                    </a:lnTo>
                    <a:lnTo>
                      <a:pt x="35" y="84"/>
                    </a:lnTo>
                    <a:lnTo>
                      <a:pt x="27" y="82"/>
                    </a:lnTo>
                    <a:lnTo>
                      <a:pt x="19" y="78"/>
                    </a:lnTo>
                    <a:lnTo>
                      <a:pt x="11" y="73"/>
                    </a:lnTo>
                    <a:lnTo>
                      <a:pt x="8" y="67"/>
                    </a:lnTo>
                    <a:lnTo>
                      <a:pt x="4" y="59"/>
                    </a:lnTo>
                    <a:lnTo>
                      <a:pt x="0" y="52"/>
                    </a:lnTo>
                    <a:lnTo>
                      <a:pt x="0" y="42"/>
                    </a:lnTo>
                    <a:lnTo>
                      <a:pt x="0" y="34"/>
                    </a:lnTo>
                    <a:lnTo>
                      <a:pt x="4" y="27"/>
                    </a:lnTo>
                    <a:lnTo>
                      <a:pt x="8" y="19"/>
                    </a:lnTo>
                    <a:lnTo>
                      <a:pt x="11" y="13"/>
                    </a:lnTo>
                    <a:lnTo>
                      <a:pt x="19" y="7"/>
                    </a:lnTo>
                    <a:lnTo>
                      <a:pt x="27" y="4"/>
                    </a:lnTo>
                    <a:lnTo>
                      <a:pt x="35" y="2"/>
                    </a:lnTo>
                    <a:lnTo>
                      <a:pt x="42" y="0"/>
                    </a:lnTo>
                    <a:close/>
                  </a:path>
                </a:pathLst>
              </a:custGeom>
              <a:solidFill>
                <a:srgbClr val="FF0000"/>
              </a:solidFill>
              <a:ln w="9525">
                <a:noFill/>
                <a:round/>
                <a:headEnd/>
                <a:tailEnd/>
              </a:ln>
            </p:spPr>
            <p:txBody>
              <a:bodyPr/>
              <a:lstStyle/>
              <a:p>
                <a:endParaRPr lang="en-US"/>
              </a:p>
            </p:txBody>
          </p:sp>
          <p:sp>
            <p:nvSpPr>
              <p:cNvPr id="16461" name="Freeform 190"/>
              <p:cNvSpPr>
                <a:spLocks/>
              </p:cNvSpPr>
              <p:nvPr/>
            </p:nvSpPr>
            <p:spPr bwMode="auto">
              <a:xfrm>
                <a:off x="849" y="973"/>
                <a:ext cx="135" cy="137"/>
              </a:xfrm>
              <a:custGeom>
                <a:avLst/>
                <a:gdLst>
                  <a:gd name="T0" fmla="*/ 1347772 w 86"/>
                  <a:gd name="T1" fmla="*/ 0 h 86"/>
                  <a:gd name="T2" fmla="*/ 1677851 w 86"/>
                  <a:gd name="T3" fmla="*/ 90495 h 86"/>
                  <a:gd name="T4" fmla="*/ 1913214 w 86"/>
                  <a:gd name="T5" fmla="*/ 174938 h 86"/>
                  <a:gd name="T6" fmla="*/ 2139946 w 86"/>
                  <a:gd name="T7" fmla="*/ 318608 h 86"/>
                  <a:gd name="T8" fmla="*/ 2345152 w 86"/>
                  <a:gd name="T9" fmla="*/ 582793 h 86"/>
                  <a:gd name="T10" fmla="*/ 2521516 w 86"/>
                  <a:gd name="T11" fmla="*/ 841062 h 86"/>
                  <a:gd name="T12" fmla="*/ 2639856 w 86"/>
                  <a:gd name="T13" fmla="*/ 1216066 h 86"/>
                  <a:gd name="T14" fmla="*/ 2682166 w 86"/>
                  <a:gd name="T15" fmla="*/ 1514627 h 86"/>
                  <a:gd name="T16" fmla="*/ 2750906 w 86"/>
                  <a:gd name="T17" fmla="*/ 1884878 h 86"/>
                  <a:gd name="T18" fmla="*/ 2682166 w 86"/>
                  <a:gd name="T19" fmla="*/ 2332591 h 86"/>
                  <a:gd name="T20" fmla="*/ 2639856 w 86"/>
                  <a:gd name="T21" fmla="*/ 2649121 h 86"/>
                  <a:gd name="T22" fmla="*/ 2521516 w 86"/>
                  <a:gd name="T23" fmla="*/ 3002654 h 86"/>
                  <a:gd name="T24" fmla="*/ 2345152 w 86"/>
                  <a:gd name="T25" fmla="*/ 3268640 h 86"/>
                  <a:gd name="T26" fmla="*/ 2139946 w 86"/>
                  <a:gd name="T27" fmla="*/ 3491949 h 86"/>
                  <a:gd name="T28" fmla="*/ 1913214 w 86"/>
                  <a:gd name="T29" fmla="*/ 3686447 h 86"/>
                  <a:gd name="T30" fmla="*/ 1677851 w 86"/>
                  <a:gd name="T31" fmla="*/ 3753208 h 86"/>
                  <a:gd name="T32" fmla="*/ 1347772 w 86"/>
                  <a:gd name="T33" fmla="*/ 3843704 h 86"/>
                  <a:gd name="T34" fmla="*/ 1116362 w 86"/>
                  <a:gd name="T35" fmla="*/ 3753208 h 86"/>
                  <a:gd name="T36" fmla="*/ 858581 w 86"/>
                  <a:gd name="T37" fmla="*/ 3686447 h 86"/>
                  <a:gd name="T38" fmla="*/ 610735 w 86"/>
                  <a:gd name="T39" fmla="*/ 3491949 h 86"/>
                  <a:gd name="T40" fmla="*/ 348426 w 86"/>
                  <a:gd name="T41" fmla="*/ 3268640 h 86"/>
                  <a:gd name="T42" fmla="*/ 258351 w 86"/>
                  <a:gd name="T43" fmla="*/ 3002654 h 86"/>
                  <a:gd name="T44" fmla="*/ 117119 w 86"/>
                  <a:gd name="T45" fmla="*/ 2649121 h 86"/>
                  <a:gd name="T46" fmla="*/ 0 w 86"/>
                  <a:gd name="T47" fmla="*/ 2332591 h 86"/>
                  <a:gd name="T48" fmla="*/ 0 w 86"/>
                  <a:gd name="T49" fmla="*/ 1884878 h 86"/>
                  <a:gd name="T50" fmla="*/ 0 w 86"/>
                  <a:gd name="T51" fmla="*/ 1514627 h 86"/>
                  <a:gd name="T52" fmla="*/ 117119 w 86"/>
                  <a:gd name="T53" fmla="*/ 1216066 h 86"/>
                  <a:gd name="T54" fmla="*/ 258351 w 86"/>
                  <a:gd name="T55" fmla="*/ 841062 h 86"/>
                  <a:gd name="T56" fmla="*/ 348426 w 86"/>
                  <a:gd name="T57" fmla="*/ 582793 h 86"/>
                  <a:gd name="T58" fmla="*/ 610735 w 86"/>
                  <a:gd name="T59" fmla="*/ 318608 h 86"/>
                  <a:gd name="T60" fmla="*/ 858581 w 86"/>
                  <a:gd name="T61" fmla="*/ 174938 h 86"/>
                  <a:gd name="T62" fmla="*/ 1116362 w 86"/>
                  <a:gd name="T63" fmla="*/ 90495 h 86"/>
                  <a:gd name="T64" fmla="*/ 1347772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2" y="0"/>
                    </a:moveTo>
                    <a:lnTo>
                      <a:pt x="52" y="2"/>
                    </a:lnTo>
                    <a:lnTo>
                      <a:pt x="60" y="4"/>
                    </a:lnTo>
                    <a:lnTo>
                      <a:pt x="67" y="7"/>
                    </a:lnTo>
                    <a:lnTo>
                      <a:pt x="73" y="13"/>
                    </a:lnTo>
                    <a:lnTo>
                      <a:pt x="79" y="19"/>
                    </a:lnTo>
                    <a:lnTo>
                      <a:pt x="83" y="27"/>
                    </a:lnTo>
                    <a:lnTo>
                      <a:pt x="84" y="34"/>
                    </a:lnTo>
                    <a:lnTo>
                      <a:pt x="86" y="42"/>
                    </a:lnTo>
                    <a:lnTo>
                      <a:pt x="84" y="52"/>
                    </a:lnTo>
                    <a:lnTo>
                      <a:pt x="83" y="59"/>
                    </a:lnTo>
                    <a:lnTo>
                      <a:pt x="79" y="67"/>
                    </a:lnTo>
                    <a:lnTo>
                      <a:pt x="73" y="73"/>
                    </a:lnTo>
                    <a:lnTo>
                      <a:pt x="67" y="78"/>
                    </a:lnTo>
                    <a:lnTo>
                      <a:pt x="60" y="82"/>
                    </a:lnTo>
                    <a:lnTo>
                      <a:pt x="52" y="84"/>
                    </a:lnTo>
                    <a:lnTo>
                      <a:pt x="42" y="86"/>
                    </a:lnTo>
                    <a:lnTo>
                      <a:pt x="35" y="84"/>
                    </a:lnTo>
                    <a:lnTo>
                      <a:pt x="27" y="82"/>
                    </a:lnTo>
                    <a:lnTo>
                      <a:pt x="19" y="78"/>
                    </a:lnTo>
                    <a:lnTo>
                      <a:pt x="11" y="73"/>
                    </a:lnTo>
                    <a:lnTo>
                      <a:pt x="8" y="67"/>
                    </a:lnTo>
                    <a:lnTo>
                      <a:pt x="4" y="59"/>
                    </a:lnTo>
                    <a:lnTo>
                      <a:pt x="0" y="52"/>
                    </a:lnTo>
                    <a:lnTo>
                      <a:pt x="0" y="42"/>
                    </a:lnTo>
                    <a:lnTo>
                      <a:pt x="0" y="34"/>
                    </a:lnTo>
                    <a:lnTo>
                      <a:pt x="4" y="27"/>
                    </a:lnTo>
                    <a:lnTo>
                      <a:pt x="8" y="19"/>
                    </a:lnTo>
                    <a:lnTo>
                      <a:pt x="11" y="13"/>
                    </a:lnTo>
                    <a:lnTo>
                      <a:pt x="19" y="7"/>
                    </a:lnTo>
                    <a:lnTo>
                      <a:pt x="27" y="4"/>
                    </a:lnTo>
                    <a:lnTo>
                      <a:pt x="35" y="2"/>
                    </a:lnTo>
                    <a:lnTo>
                      <a:pt x="42" y="0"/>
                    </a:lnTo>
                    <a:close/>
                  </a:path>
                </a:pathLst>
              </a:custGeom>
              <a:noFill/>
              <a:ln w="9525">
                <a:solidFill>
                  <a:srgbClr val="1F1A17"/>
                </a:solidFill>
                <a:round/>
                <a:headEnd/>
                <a:tailEnd/>
              </a:ln>
            </p:spPr>
            <p:txBody>
              <a:bodyPr/>
              <a:lstStyle/>
              <a:p>
                <a:endParaRPr lang="en-US"/>
              </a:p>
            </p:txBody>
          </p:sp>
          <p:sp>
            <p:nvSpPr>
              <p:cNvPr id="16462" name="Rectangle 191"/>
              <p:cNvSpPr>
                <a:spLocks noChangeArrowheads="1"/>
              </p:cNvSpPr>
              <p:nvPr/>
            </p:nvSpPr>
            <p:spPr bwMode="auto">
              <a:xfrm>
                <a:off x="791" y="1037"/>
                <a:ext cx="52" cy="9"/>
              </a:xfrm>
              <a:prstGeom prst="rect">
                <a:avLst/>
              </a:prstGeom>
              <a:solidFill>
                <a:srgbClr val="1F1A17"/>
              </a:solidFill>
              <a:ln w="9525">
                <a:noFill/>
                <a:miter lim="800000"/>
                <a:headEnd/>
                <a:tailEnd/>
              </a:ln>
            </p:spPr>
            <p:txBody>
              <a:bodyPr/>
              <a:lstStyle/>
              <a:p>
                <a:endParaRPr lang="sr-Latn-BA"/>
              </a:p>
            </p:txBody>
          </p:sp>
          <p:sp>
            <p:nvSpPr>
              <p:cNvPr id="16463" name="Line 192"/>
              <p:cNvSpPr>
                <a:spLocks noChangeShapeType="1"/>
              </p:cNvSpPr>
              <p:nvPr/>
            </p:nvSpPr>
            <p:spPr bwMode="auto">
              <a:xfrm flipV="1">
                <a:off x="791" y="1009"/>
                <a:ext cx="0" cy="64"/>
              </a:xfrm>
              <a:prstGeom prst="line">
                <a:avLst/>
              </a:prstGeom>
              <a:noFill/>
              <a:ln w="9525">
                <a:solidFill>
                  <a:srgbClr val="1F1A17"/>
                </a:solidFill>
                <a:round/>
                <a:headEnd/>
                <a:tailEnd/>
              </a:ln>
            </p:spPr>
            <p:txBody>
              <a:bodyPr/>
              <a:lstStyle/>
              <a:p>
                <a:endParaRPr lang="en-US"/>
              </a:p>
            </p:txBody>
          </p:sp>
          <p:sp>
            <p:nvSpPr>
              <p:cNvPr id="16464" name="Line 193"/>
              <p:cNvSpPr>
                <a:spLocks noChangeShapeType="1"/>
              </p:cNvSpPr>
              <p:nvPr/>
            </p:nvSpPr>
            <p:spPr bwMode="auto">
              <a:xfrm flipV="1">
                <a:off x="915" y="1021"/>
                <a:ext cx="65" cy="89"/>
              </a:xfrm>
              <a:prstGeom prst="line">
                <a:avLst/>
              </a:prstGeom>
              <a:noFill/>
              <a:ln w="6350">
                <a:solidFill>
                  <a:srgbClr val="1F1A17"/>
                </a:solidFill>
                <a:round/>
                <a:headEnd/>
                <a:tailEnd/>
              </a:ln>
            </p:spPr>
            <p:txBody>
              <a:bodyPr/>
              <a:lstStyle/>
              <a:p>
                <a:endParaRPr lang="en-US"/>
              </a:p>
            </p:txBody>
          </p:sp>
          <p:sp>
            <p:nvSpPr>
              <p:cNvPr id="16465" name="Freeform 194"/>
              <p:cNvSpPr>
                <a:spLocks/>
              </p:cNvSpPr>
              <p:nvPr/>
            </p:nvSpPr>
            <p:spPr bwMode="auto">
              <a:xfrm>
                <a:off x="901" y="1000"/>
                <a:ext cx="29" cy="30"/>
              </a:xfrm>
              <a:custGeom>
                <a:avLst/>
                <a:gdLst>
                  <a:gd name="T0" fmla="*/ 151252 w 19"/>
                  <a:gd name="T1" fmla="*/ 0 h 19"/>
                  <a:gd name="T2" fmla="*/ 222277 w 19"/>
                  <a:gd name="T3" fmla="*/ 77214 h 19"/>
                  <a:gd name="T4" fmla="*/ 250330 w 19"/>
                  <a:gd name="T5" fmla="*/ 129139 h 19"/>
                  <a:gd name="T6" fmla="*/ 287095 w 19"/>
                  <a:gd name="T7" fmla="*/ 203904 h 19"/>
                  <a:gd name="T8" fmla="*/ 314963 w 19"/>
                  <a:gd name="T9" fmla="*/ 365877 h 19"/>
                  <a:gd name="T10" fmla="*/ 287095 w 19"/>
                  <a:gd name="T11" fmla="*/ 479916 h 19"/>
                  <a:gd name="T12" fmla="*/ 250330 w 19"/>
                  <a:gd name="T13" fmla="*/ 558505 h 19"/>
                  <a:gd name="T14" fmla="*/ 222277 w 19"/>
                  <a:gd name="T15" fmla="*/ 629840 h 19"/>
                  <a:gd name="T16" fmla="*/ 151252 w 19"/>
                  <a:gd name="T17" fmla="*/ 687674 h 19"/>
                  <a:gd name="T18" fmla="*/ 83450 w 19"/>
                  <a:gd name="T19" fmla="*/ 629840 h 19"/>
                  <a:gd name="T20" fmla="*/ 54674 w 19"/>
                  <a:gd name="T21" fmla="*/ 558505 h 19"/>
                  <a:gd name="T22" fmla="*/ 35821 w 19"/>
                  <a:gd name="T23" fmla="*/ 479916 h 19"/>
                  <a:gd name="T24" fmla="*/ 0 w 19"/>
                  <a:gd name="T25" fmla="*/ 365877 h 19"/>
                  <a:gd name="T26" fmla="*/ 35821 w 19"/>
                  <a:gd name="T27" fmla="*/ 203904 h 19"/>
                  <a:gd name="T28" fmla="*/ 54674 w 19"/>
                  <a:gd name="T29" fmla="*/ 129139 h 19"/>
                  <a:gd name="T30" fmla="*/ 83450 w 19"/>
                  <a:gd name="T31" fmla="*/ 77214 h 19"/>
                  <a:gd name="T32" fmla="*/ 15125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0"/>
                    </a:moveTo>
                    <a:lnTo>
                      <a:pt x="13" y="2"/>
                    </a:lnTo>
                    <a:lnTo>
                      <a:pt x="15" y="4"/>
                    </a:lnTo>
                    <a:lnTo>
                      <a:pt x="17" y="6"/>
                    </a:lnTo>
                    <a:lnTo>
                      <a:pt x="19" y="10"/>
                    </a:lnTo>
                    <a:lnTo>
                      <a:pt x="17" y="13"/>
                    </a:lnTo>
                    <a:lnTo>
                      <a:pt x="15" y="15"/>
                    </a:lnTo>
                    <a:lnTo>
                      <a:pt x="13" y="17"/>
                    </a:lnTo>
                    <a:lnTo>
                      <a:pt x="9" y="19"/>
                    </a:lnTo>
                    <a:lnTo>
                      <a:pt x="5" y="17"/>
                    </a:lnTo>
                    <a:lnTo>
                      <a:pt x="3" y="15"/>
                    </a:lnTo>
                    <a:lnTo>
                      <a:pt x="2" y="13"/>
                    </a:lnTo>
                    <a:lnTo>
                      <a:pt x="0" y="10"/>
                    </a:lnTo>
                    <a:lnTo>
                      <a:pt x="2" y="6"/>
                    </a:lnTo>
                    <a:lnTo>
                      <a:pt x="3" y="4"/>
                    </a:lnTo>
                    <a:lnTo>
                      <a:pt x="5" y="2"/>
                    </a:lnTo>
                    <a:lnTo>
                      <a:pt x="9" y="0"/>
                    </a:lnTo>
                    <a:close/>
                  </a:path>
                </a:pathLst>
              </a:custGeom>
              <a:solidFill>
                <a:srgbClr val="AAA9A9"/>
              </a:solidFill>
              <a:ln w="9525">
                <a:noFill/>
                <a:round/>
                <a:headEnd/>
                <a:tailEnd/>
              </a:ln>
            </p:spPr>
            <p:txBody>
              <a:bodyPr/>
              <a:lstStyle/>
              <a:p>
                <a:endParaRPr lang="en-US"/>
              </a:p>
            </p:txBody>
          </p:sp>
          <p:sp>
            <p:nvSpPr>
              <p:cNvPr id="16466" name="Freeform 195"/>
              <p:cNvSpPr>
                <a:spLocks/>
              </p:cNvSpPr>
              <p:nvPr/>
            </p:nvSpPr>
            <p:spPr bwMode="auto">
              <a:xfrm>
                <a:off x="901" y="1000"/>
                <a:ext cx="29" cy="30"/>
              </a:xfrm>
              <a:custGeom>
                <a:avLst/>
                <a:gdLst>
                  <a:gd name="T0" fmla="*/ 151252 w 19"/>
                  <a:gd name="T1" fmla="*/ 0 h 19"/>
                  <a:gd name="T2" fmla="*/ 222277 w 19"/>
                  <a:gd name="T3" fmla="*/ 77214 h 19"/>
                  <a:gd name="T4" fmla="*/ 250330 w 19"/>
                  <a:gd name="T5" fmla="*/ 129139 h 19"/>
                  <a:gd name="T6" fmla="*/ 287095 w 19"/>
                  <a:gd name="T7" fmla="*/ 203904 h 19"/>
                  <a:gd name="T8" fmla="*/ 314963 w 19"/>
                  <a:gd name="T9" fmla="*/ 365877 h 19"/>
                  <a:gd name="T10" fmla="*/ 287095 w 19"/>
                  <a:gd name="T11" fmla="*/ 479916 h 19"/>
                  <a:gd name="T12" fmla="*/ 250330 w 19"/>
                  <a:gd name="T13" fmla="*/ 558505 h 19"/>
                  <a:gd name="T14" fmla="*/ 222277 w 19"/>
                  <a:gd name="T15" fmla="*/ 629840 h 19"/>
                  <a:gd name="T16" fmla="*/ 151252 w 19"/>
                  <a:gd name="T17" fmla="*/ 687674 h 19"/>
                  <a:gd name="T18" fmla="*/ 83450 w 19"/>
                  <a:gd name="T19" fmla="*/ 629840 h 19"/>
                  <a:gd name="T20" fmla="*/ 54674 w 19"/>
                  <a:gd name="T21" fmla="*/ 558505 h 19"/>
                  <a:gd name="T22" fmla="*/ 35821 w 19"/>
                  <a:gd name="T23" fmla="*/ 479916 h 19"/>
                  <a:gd name="T24" fmla="*/ 0 w 19"/>
                  <a:gd name="T25" fmla="*/ 365877 h 19"/>
                  <a:gd name="T26" fmla="*/ 35821 w 19"/>
                  <a:gd name="T27" fmla="*/ 203904 h 19"/>
                  <a:gd name="T28" fmla="*/ 54674 w 19"/>
                  <a:gd name="T29" fmla="*/ 129139 h 19"/>
                  <a:gd name="T30" fmla="*/ 83450 w 19"/>
                  <a:gd name="T31" fmla="*/ 77214 h 19"/>
                  <a:gd name="T32" fmla="*/ 15125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0"/>
                    </a:moveTo>
                    <a:lnTo>
                      <a:pt x="13" y="2"/>
                    </a:lnTo>
                    <a:lnTo>
                      <a:pt x="15" y="4"/>
                    </a:lnTo>
                    <a:lnTo>
                      <a:pt x="17" y="6"/>
                    </a:lnTo>
                    <a:lnTo>
                      <a:pt x="19" y="10"/>
                    </a:lnTo>
                    <a:lnTo>
                      <a:pt x="17" y="13"/>
                    </a:lnTo>
                    <a:lnTo>
                      <a:pt x="15" y="15"/>
                    </a:lnTo>
                    <a:lnTo>
                      <a:pt x="13" y="17"/>
                    </a:lnTo>
                    <a:lnTo>
                      <a:pt x="9" y="19"/>
                    </a:lnTo>
                    <a:lnTo>
                      <a:pt x="5" y="17"/>
                    </a:lnTo>
                    <a:lnTo>
                      <a:pt x="3" y="15"/>
                    </a:lnTo>
                    <a:lnTo>
                      <a:pt x="2" y="13"/>
                    </a:lnTo>
                    <a:lnTo>
                      <a:pt x="0" y="10"/>
                    </a:lnTo>
                    <a:lnTo>
                      <a:pt x="2" y="6"/>
                    </a:lnTo>
                    <a:lnTo>
                      <a:pt x="3" y="4"/>
                    </a:lnTo>
                    <a:lnTo>
                      <a:pt x="5" y="2"/>
                    </a:lnTo>
                    <a:lnTo>
                      <a:pt x="9" y="0"/>
                    </a:lnTo>
                    <a:close/>
                  </a:path>
                </a:pathLst>
              </a:custGeom>
              <a:solidFill>
                <a:srgbClr val="FF0000"/>
              </a:solidFill>
              <a:ln w="6350">
                <a:solidFill>
                  <a:srgbClr val="1F1A17"/>
                </a:solidFill>
                <a:round/>
                <a:headEnd/>
                <a:tailEnd/>
              </a:ln>
            </p:spPr>
            <p:txBody>
              <a:bodyPr/>
              <a:lstStyle/>
              <a:p>
                <a:endParaRPr lang="en-US"/>
              </a:p>
            </p:txBody>
          </p:sp>
          <p:sp>
            <p:nvSpPr>
              <p:cNvPr id="16467" name="Line 196"/>
              <p:cNvSpPr>
                <a:spLocks noChangeShapeType="1"/>
              </p:cNvSpPr>
              <p:nvPr/>
            </p:nvSpPr>
            <p:spPr bwMode="auto">
              <a:xfrm flipV="1">
                <a:off x="912" y="1006"/>
                <a:ext cx="15" cy="21"/>
              </a:xfrm>
              <a:prstGeom prst="line">
                <a:avLst/>
              </a:prstGeom>
              <a:noFill/>
              <a:ln w="3175">
                <a:solidFill>
                  <a:srgbClr val="1F1A17"/>
                </a:solidFill>
                <a:round/>
                <a:headEnd/>
                <a:tailEnd/>
              </a:ln>
            </p:spPr>
            <p:txBody>
              <a:bodyPr/>
              <a:lstStyle/>
              <a:p>
                <a:endParaRPr lang="en-US"/>
              </a:p>
            </p:txBody>
          </p:sp>
          <p:sp>
            <p:nvSpPr>
              <p:cNvPr id="16468" name="Line 197"/>
              <p:cNvSpPr>
                <a:spLocks noChangeShapeType="1"/>
              </p:cNvSpPr>
              <p:nvPr/>
            </p:nvSpPr>
            <p:spPr bwMode="auto">
              <a:xfrm>
                <a:off x="915" y="1030"/>
                <a:ext cx="0" cy="31"/>
              </a:xfrm>
              <a:prstGeom prst="line">
                <a:avLst/>
              </a:prstGeom>
              <a:noFill/>
              <a:ln w="3175">
                <a:solidFill>
                  <a:srgbClr val="1F1A17"/>
                </a:solidFill>
                <a:round/>
                <a:headEnd/>
                <a:tailEnd/>
              </a:ln>
            </p:spPr>
            <p:txBody>
              <a:bodyPr/>
              <a:lstStyle/>
              <a:p>
                <a:endParaRPr lang="en-US"/>
              </a:p>
            </p:txBody>
          </p:sp>
          <p:sp>
            <p:nvSpPr>
              <p:cNvPr id="16469" name="Line 198"/>
              <p:cNvSpPr>
                <a:spLocks noChangeShapeType="1"/>
              </p:cNvSpPr>
              <p:nvPr/>
            </p:nvSpPr>
            <p:spPr bwMode="auto">
              <a:xfrm>
                <a:off x="888" y="1030"/>
                <a:ext cx="52" cy="0"/>
              </a:xfrm>
              <a:prstGeom prst="line">
                <a:avLst/>
              </a:prstGeom>
              <a:noFill/>
              <a:ln w="3175">
                <a:solidFill>
                  <a:srgbClr val="1F1A17"/>
                </a:solidFill>
                <a:round/>
                <a:headEnd/>
                <a:tailEnd/>
              </a:ln>
            </p:spPr>
            <p:txBody>
              <a:bodyPr/>
              <a:lstStyle/>
              <a:p>
                <a:endParaRPr lang="en-US"/>
              </a:p>
            </p:txBody>
          </p:sp>
          <p:sp>
            <p:nvSpPr>
              <p:cNvPr id="16470" name="Line 199"/>
              <p:cNvSpPr>
                <a:spLocks noChangeShapeType="1"/>
              </p:cNvSpPr>
              <p:nvPr/>
            </p:nvSpPr>
            <p:spPr bwMode="auto">
              <a:xfrm flipH="1">
                <a:off x="898" y="1061"/>
                <a:ext cx="17" cy="19"/>
              </a:xfrm>
              <a:prstGeom prst="line">
                <a:avLst/>
              </a:prstGeom>
              <a:noFill/>
              <a:ln w="3175">
                <a:solidFill>
                  <a:srgbClr val="1F1A17"/>
                </a:solidFill>
                <a:round/>
                <a:headEnd/>
                <a:tailEnd/>
              </a:ln>
            </p:spPr>
            <p:txBody>
              <a:bodyPr/>
              <a:lstStyle/>
              <a:p>
                <a:endParaRPr lang="en-US"/>
              </a:p>
            </p:txBody>
          </p:sp>
          <p:sp>
            <p:nvSpPr>
              <p:cNvPr id="16471" name="Line 200"/>
              <p:cNvSpPr>
                <a:spLocks noChangeShapeType="1"/>
              </p:cNvSpPr>
              <p:nvPr/>
            </p:nvSpPr>
            <p:spPr bwMode="auto">
              <a:xfrm>
                <a:off x="915" y="1061"/>
                <a:ext cx="22" cy="19"/>
              </a:xfrm>
              <a:prstGeom prst="line">
                <a:avLst/>
              </a:prstGeom>
              <a:noFill/>
              <a:ln w="3175">
                <a:solidFill>
                  <a:srgbClr val="1F1A17"/>
                </a:solidFill>
                <a:round/>
                <a:headEnd/>
                <a:tailEnd/>
              </a:ln>
            </p:spPr>
            <p:txBody>
              <a:bodyPr/>
              <a:lstStyle/>
              <a:p>
                <a:endParaRPr lang="en-US"/>
              </a:p>
            </p:txBody>
          </p:sp>
        </p:grpSp>
      </p:grpSp>
      <p:sp>
        <p:nvSpPr>
          <p:cNvPr id="29898" name="Freeform 202"/>
          <p:cNvSpPr>
            <a:spLocks/>
          </p:cNvSpPr>
          <p:nvPr/>
        </p:nvSpPr>
        <p:spPr bwMode="auto">
          <a:xfrm>
            <a:off x="736600" y="1246188"/>
            <a:ext cx="2120900" cy="592137"/>
          </a:xfrm>
          <a:custGeom>
            <a:avLst/>
            <a:gdLst>
              <a:gd name="T0" fmla="*/ 0 w 1458"/>
              <a:gd name="T1" fmla="*/ 0 h 820"/>
              <a:gd name="T2" fmla="*/ 2147483647 w 1458"/>
              <a:gd name="T3" fmla="*/ 2147483647 h 820"/>
              <a:gd name="T4" fmla="*/ 0 60000 65536"/>
              <a:gd name="T5" fmla="*/ 0 60000 65536"/>
              <a:gd name="T6" fmla="*/ 0 w 1458"/>
              <a:gd name="T7" fmla="*/ 0 h 820"/>
              <a:gd name="T8" fmla="*/ 1458 w 1458"/>
              <a:gd name="T9" fmla="*/ 820 h 820"/>
            </a:gdLst>
            <a:ahLst/>
            <a:cxnLst>
              <a:cxn ang="T4">
                <a:pos x="T0" y="T1"/>
              </a:cxn>
              <a:cxn ang="T5">
                <a:pos x="T2" y="T3"/>
              </a:cxn>
            </a:cxnLst>
            <a:rect l="T6" t="T7" r="T8" b="T9"/>
            <a:pathLst>
              <a:path w="1458" h="820">
                <a:moveTo>
                  <a:pt x="0" y="0"/>
                </a:moveTo>
                <a:cubicBezTo>
                  <a:pt x="390" y="691"/>
                  <a:pt x="976" y="357"/>
                  <a:pt x="1458" y="820"/>
                </a:cubicBezTo>
              </a:path>
            </a:pathLst>
          </a:custGeom>
          <a:noFill/>
          <a:ln w="9525">
            <a:solidFill>
              <a:srgbClr val="000099"/>
            </a:solidFill>
            <a:round/>
            <a:headEnd type="oval" w="med" len="med"/>
            <a:tailEnd type="triangle" w="med" len="med"/>
          </a:ln>
        </p:spPr>
        <p:txBody>
          <a:bodyPr/>
          <a:lstStyle/>
          <a:p>
            <a:endParaRPr lang="en-US"/>
          </a:p>
        </p:txBody>
      </p:sp>
      <p:sp>
        <p:nvSpPr>
          <p:cNvPr id="29901" name="Freeform 205"/>
          <p:cNvSpPr>
            <a:spLocks/>
          </p:cNvSpPr>
          <p:nvPr/>
        </p:nvSpPr>
        <p:spPr bwMode="auto">
          <a:xfrm>
            <a:off x="1617663" y="1252538"/>
            <a:ext cx="2201862" cy="528637"/>
          </a:xfrm>
          <a:custGeom>
            <a:avLst/>
            <a:gdLst>
              <a:gd name="T0" fmla="*/ 0 w 1481"/>
              <a:gd name="T1" fmla="*/ 0 h 740"/>
              <a:gd name="T2" fmla="*/ 2147483647 w 1481"/>
              <a:gd name="T3" fmla="*/ 2147483647 h 740"/>
              <a:gd name="T4" fmla="*/ 0 60000 65536"/>
              <a:gd name="T5" fmla="*/ 0 60000 65536"/>
              <a:gd name="T6" fmla="*/ 0 w 1481"/>
              <a:gd name="T7" fmla="*/ 0 h 740"/>
              <a:gd name="T8" fmla="*/ 1481 w 1481"/>
              <a:gd name="T9" fmla="*/ 740 h 740"/>
            </a:gdLst>
            <a:ahLst/>
            <a:cxnLst>
              <a:cxn ang="T4">
                <a:pos x="T0" y="T1"/>
              </a:cxn>
              <a:cxn ang="T5">
                <a:pos x="T2" y="T3"/>
              </a:cxn>
            </a:cxnLst>
            <a:rect l="T6" t="T7" r="T8" b="T9"/>
            <a:pathLst>
              <a:path w="1481" h="740">
                <a:moveTo>
                  <a:pt x="0" y="0"/>
                </a:moveTo>
                <a:cubicBezTo>
                  <a:pt x="408" y="485"/>
                  <a:pt x="1111" y="250"/>
                  <a:pt x="1481" y="740"/>
                </a:cubicBezTo>
              </a:path>
            </a:pathLst>
          </a:custGeom>
          <a:noFill/>
          <a:ln w="9525">
            <a:solidFill>
              <a:srgbClr val="000099"/>
            </a:solidFill>
            <a:round/>
            <a:headEnd type="oval" w="med" len="med"/>
            <a:tailEnd type="triangle" w="med" len="med"/>
          </a:ln>
        </p:spPr>
        <p:txBody>
          <a:bodyPr/>
          <a:lstStyle/>
          <a:p>
            <a:endParaRPr lang="en-US"/>
          </a:p>
        </p:txBody>
      </p:sp>
      <p:sp>
        <p:nvSpPr>
          <p:cNvPr id="29902" name="Freeform 206"/>
          <p:cNvSpPr>
            <a:spLocks/>
          </p:cNvSpPr>
          <p:nvPr/>
        </p:nvSpPr>
        <p:spPr bwMode="auto">
          <a:xfrm>
            <a:off x="2482850" y="1258888"/>
            <a:ext cx="2374900" cy="527050"/>
          </a:xfrm>
          <a:custGeom>
            <a:avLst/>
            <a:gdLst>
              <a:gd name="T0" fmla="*/ 0 w 1507"/>
              <a:gd name="T1" fmla="*/ 0 h 747"/>
              <a:gd name="T2" fmla="*/ 2147483647 w 1507"/>
              <a:gd name="T3" fmla="*/ 2147483647 h 747"/>
              <a:gd name="T4" fmla="*/ 0 60000 65536"/>
              <a:gd name="T5" fmla="*/ 0 60000 65536"/>
              <a:gd name="T6" fmla="*/ 0 w 1507"/>
              <a:gd name="T7" fmla="*/ 0 h 747"/>
              <a:gd name="T8" fmla="*/ 1507 w 1507"/>
              <a:gd name="T9" fmla="*/ 747 h 747"/>
            </a:gdLst>
            <a:ahLst/>
            <a:cxnLst>
              <a:cxn ang="T4">
                <a:pos x="T0" y="T1"/>
              </a:cxn>
              <a:cxn ang="T5">
                <a:pos x="T2" y="T3"/>
              </a:cxn>
            </a:cxnLst>
            <a:rect l="T6" t="T7" r="T8" b="T9"/>
            <a:pathLst>
              <a:path w="1507" h="747">
                <a:moveTo>
                  <a:pt x="0" y="0"/>
                </a:moveTo>
                <a:cubicBezTo>
                  <a:pt x="619" y="192"/>
                  <a:pt x="1091" y="142"/>
                  <a:pt x="1507" y="747"/>
                </a:cubicBezTo>
              </a:path>
            </a:pathLst>
          </a:custGeom>
          <a:noFill/>
          <a:ln w="9525">
            <a:solidFill>
              <a:srgbClr val="000099"/>
            </a:solidFill>
            <a:round/>
            <a:headEnd type="oval" w="med" len="med"/>
            <a:tailEnd type="triangle" w="med" len="med"/>
          </a:ln>
        </p:spPr>
        <p:txBody>
          <a:bodyPr/>
          <a:lstStyle/>
          <a:p>
            <a:endParaRPr lang="en-US"/>
          </a:p>
        </p:txBody>
      </p:sp>
      <p:grpSp>
        <p:nvGrpSpPr>
          <p:cNvPr id="17" name="Group 207"/>
          <p:cNvGrpSpPr>
            <a:grpSpLocks/>
          </p:cNvGrpSpPr>
          <p:nvPr/>
        </p:nvGrpSpPr>
        <p:grpSpPr bwMode="auto">
          <a:xfrm>
            <a:off x="2930525" y="1890713"/>
            <a:ext cx="611188" cy="323850"/>
            <a:chOff x="2312" y="1505"/>
            <a:chExt cx="308" cy="164"/>
          </a:xfrm>
        </p:grpSpPr>
        <p:sp>
          <p:nvSpPr>
            <p:cNvPr id="16454" name="Rectangle 208"/>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6455" name="Rectangle 209"/>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6456" name="Rectangle 210"/>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grpSp>
        <p:nvGrpSpPr>
          <p:cNvPr id="18" name="Group 211"/>
          <p:cNvGrpSpPr>
            <a:grpSpLocks/>
          </p:cNvGrpSpPr>
          <p:nvPr/>
        </p:nvGrpSpPr>
        <p:grpSpPr bwMode="auto">
          <a:xfrm>
            <a:off x="3881438" y="1890713"/>
            <a:ext cx="611187" cy="323850"/>
            <a:chOff x="2312" y="1505"/>
            <a:chExt cx="308" cy="164"/>
          </a:xfrm>
        </p:grpSpPr>
        <p:sp>
          <p:nvSpPr>
            <p:cNvPr id="16451" name="Rectangle 212"/>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6452" name="Rectangle 213"/>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6453" name="Rectangle 214"/>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grpSp>
        <p:nvGrpSpPr>
          <p:cNvPr id="19" name="Group 215"/>
          <p:cNvGrpSpPr>
            <a:grpSpLocks/>
          </p:cNvGrpSpPr>
          <p:nvPr/>
        </p:nvGrpSpPr>
        <p:grpSpPr bwMode="auto">
          <a:xfrm>
            <a:off x="4818063" y="1890713"/>
            <a:ext cx="611187" cy="323850"/>
            <a:chOff x="2312" y="1505"/>
            <a:chExt cx="308" cy="164"/>
          </a:xfrm>
        </p:grpSpPr>
        <p:sp>
          <p:nvSpPr>
            <p:cNvPr id="16448" name="Rectangle 216"/>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6449" name="Rectangle 217"/>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6450" name="Rectangle 218"/>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grpSp>
        <p:nvGrpSpPr>
          <p:cNvPr id="20" name="Group 229"/>
          <p:cNvGrpSpPr>
            <a:grpSpLocks/>
          </p:cNvGrpSpPr>
          <p:nvPr/>
        </p:nvGrpSpPr>
        <p:grpSpPr bwMode="auto">
          <a:xfrm>
            <a:off x="385763" y="2224088"/>
            <a:ext cx="1966912" cy="1849437"/>
            <a:chOff x="279" y="1480"/>
            <a:chExt cx="1239" cy="1165"/>
          </a:xfrm>
        </p:grpSpPr>
        <p:sp>
          <p:nvSpPr>
            <p:cNvPr id="16444" name="Text Box 220"/>
            <p:cNvSpPr txBox="1">
              <a:spLocks noChangeArrowheads="1"/>
            </p:cNvSpPr>
            <p:nvPr/>
          </p:nvSpPr>
          <p:spPr bwMode="auto">
            <a:xfrm>
              <a:off x="279" y="1480"/>
              <a:ext cx="242" cy="135"/>
            </a:xfrm>
            <a:prstGeom prst="rect">
              <a:avLst/>
            </a:prstGeom>
            <a:noFill/>
            <a:ln w="9525">
              <a:noFill/>
              <a:miter lim="800000"/>
              <a:headEnd/>
              <a:tailEnd/>
            </a:ln>
          </p:spPr>
          <p:txBody>
            <a:bodyPr>
              <a:spAutoFit/>
            </a:bodyPr>
            <a:lstStyle/>
            <a:p>
              <a:pPr algn="ctr"/>
              <a:r>
                <a:rPr lang="en-US" sz="800" b="1"/>
                <a:t>E</a:t>
              </a:r>
              <a:r>
                <a:rPr lang="en-US" sz="800" b="1" baseline="-25000"/>
                <a:t>1</a:t>
              </a:r>
            </a:p>
          </p:txBody>
        </p:sp>
        <p:sp>
          <p:nvSpPr>
            <p:cNvPr id="16445" name="Text Box 223"/>
            <p:cNvSpPr txBox="1">
              <a:spLocks noChangeArrowheads="1"/>
            </p:cNvSpPr>
            <p:nvPr/>
          </p:nvSpPr>
          <p:spPr bwMode="auto">
            <a:xfrm>
              <a:off x="793" y="2115"/>
              <a:ext cx="226" cy="77"/>
            </a:xfrm>
            <a:prstGeom prst="rect">
              <a:avLst/>
            </a:prstGeom>
            <a:noFill/>
            <a:ln w="9525">
              <a:noFill/>
              <a:miter lim="800000"/>
              <a:headEnd/>
              <a:tailEnd/>
            </a:ln>
          </p:spPr>
          <p:txBody>
            <a:bodyPr lIns="0" tIns="0" rIns="0" bIns="0">
              <a:spAutoFit/>
            </a:bodyPr>
            <a:lstStyle/>
            <a:p>
              <a:pPr algn="ctr"/>
              <a:r>
                <a:rPr lang="en-US" sz="800" b="1"/>
                <a:t>E</a:t>
              </a:r>
              <a:r>
                <a:rPr lang="en-US" sz="800" b="1" baseline="-25000"/>
                <a:t>2</a:t>
              </a:r>
            </a:p>
          </p:txBody>
        </p:sp>
        <p:sp>
          <p:nvSpPr>
            <p:cNvPr id="16446" name="Text Box 224"/>
            <p:cNvSpPr txBox="1">
              <a:spLocks noChangeArrowheads="1"/>
            </p:cNvSpPr>
            <p:nvPr/>
          </p:nvSpPr>
          <p:spPr bwMode="auto">
            <a:xfrm>
              <a:off x="1292" y="2069"/>
              <a:ext cx="226" cy="77"/>
            </a:xfrm>
            <a:prstGeom prst="rect">
              <a:avLst/>
            </a:prstGeom>
            <a:noFill/>
            <a:ln w="9525">
              <a:noFill/>
              <a:miter lim="800000"/>
              <a:headEnd/>
              <a:tailEnd/>
            </a:ln>
          </p:spPr>
          <p:txBody>
            <a:bodyPr lIns="0" tIns="0" rIns="0" bIns="0">
              <a:spAutoFit/>
            </a:bodyPr>
            <a:lstStyle/>
            <a:p>
              <a:pPr algn="ctr"/>
              <a:r>
                <a:rPr lang="en-US" sz="800" b="1"/>
                <a:t>E</a:t>
              </a:r>
              <a:r>
                <a:rPr lang="en-US" sz="800" b="1" baseline="-25000"/>
                <a:t>3</a:t>
              </a:r>
            </a:p>
          </p:txBody>
        </p:sp>
        <p:sp>
          <p:nvSpPr>
            <p:cNvPr id="16447" name="Text Box 225"/>
            <p:cNvSpPr txBox="1">
              <a:spLocks noChangeArrowheads="1"/>
            </p:cNvSpPr>
            <p:nvPr/>
          </p:nvSpPr>
          <p:spPr bwMode="auto">
            <a:xfrm>
              <a:off x="793" y="2568"/>
              <a:ext cx="226" cy="77"/>
            </a:xfrm>
            <a:prstGeom prst="rect">
              <a:avLst/>
            </a:prstGeom>
            <a:noFill/>
            <a:ln w="9525">
              <a:noFill/>
              <a:miter lim="800000"/>
              <a:headEnd/>
              <a:tailEnd/>
            </a:ln>
          </p:spPr>
          <p:txBody>
            <a:bodyPr lIns="0" tIns="0" rIns="0" bIns="0">
              <a:spAutoFit/>
            </a:bodyPr>
            <a:lstStyle/>
            <a:p>
              <a:pPr algn="ctr"/>
              <a:r>
                <a:rPr lang="en-US" sz="800" b="1"/>
                <a:t>E</a:t>
              </a:r>
              <a:r>
                <a:rPr lang="en-US" sz="800" b="1" baseline="-25000"/>
                <a:t>4</a:t>
              </a:r>
            </a:p>
          </p:txBody>
        </p:sp>
      </p:grpSp>
      <p:grpSp>
        <p:nvGrpSpPr>
          <p:cNvPr id="21" name="Group 352"/>
          <p:cNvGrpSpPr>
            <a:grpSpLocks/>
          </p:cNvGrpSpPr>
          <p:nvPr/>
        </p:nvGrpSpPr>
        <p:grpSpPr bwMode="auto">
          <a:xfrm>
            <a:off x="3286125" y="2747963"/>
            <a:ext cx="611188" cy="323850"/>
            <a:chOff x="3286116" y="2747960"/>
            <a:chExt cx="611187" cy="323850"/>
          </a:xfrm>
        </p:grpSpPr>
        <p:grpSp>
          <p:nvGrpSpPr>
            <p:cNvPr id="16439" name="Group 138"/>
            <p:cNvGrpSpPr>
              <a:grpSpLocks/>
            </p:cNvGrpSpPr>
            <p:nvPr/>
          </p:nvGrpSpPr>
          <p:grpSpPr bwMode="auto">
            <a:xfrm>
              <a:off x="3286116" y="2747960"/>
              <a:ext cx="611187" cy="323850"/>
              <a:chOff x="2312" y="1505"/>
              <a:chExt cx="308" cy="164"/>
            </a:xfrm>
          </p:grpSpPr>
          <p:sp>
            <p:nvSpPr>
              <p:cNvPr id="16441" name="Rectangle 139"/>
              <p:cNvSpPr>
                <a:spLocks noChangeArrowheads="1"/>
              </p:cNvSpPr>
              <p:nvPr/>
            </p:nvSpPr>
            <p:spPr bwMode="auto">
              <a:xfrm>
                <a:off x="2312" y="1505"/>
                <a:ext cx="308" cy="164"/>
              </a:xfrm>
              <a:prstGeom prst="rect">
                <a:avLst/>
              </a:prstGeom>
              <a:solidFill>
                <a:srgbClr val="6699FF"/>
              </a:solidFill>
              <a:ln w="9525">
                <a:solidFill>
                  <a:srgbClr val="000000"/>
                </a:solidFill>
                <a:miter lim="800000"/>
                <a:headEnd/>
                <a:tailEnd/>
              </a:ln>
            </p:spPr>
            <p:txBody>
              <a:bodyPr/>
              <a:lstStyle/>
              <a:p>
                <a:endParaRPr lang="sr-Latn-BA"/>
              </a:p>
            </p:txBody>
          </p:sp>
          <p:sp>
            <p:nvSpPr>
              <p:cNvPr id="16442" name="Rectangle 140"/>
              <p:cNvSpPr>
                <a:spLocks noChangeArrowheads="1"/>
              </p:cNvSpPr>
              <p:nvPr/>
            </p:nvSpPr>
            <p:spPr bwMode="auto">
              <a:xfrm>
                <a:off x="2312" y="1505"/>
                <a:ext cx="308" cy="164"/>
              </a:xfrm>
              <a:prstGeom prst="rect">
                <a:avLst/>
              </a:prstGeom>
              <a:solidFill>
                <a:srgbClr val="6699FF"/>
              </a:solidFill>
              <a:ln w="9525">
                <a:solidFill>
                  <a:srgbClr val="23282B"/>
                </a:solidFill>
                <a:miter lim="800000"/>
                <a:headEnd/>
                <a:tailEnd/>
              </a:ln>
            </p:spPr>
            <p:txBody>
              <a:bodyPr/>
              <a:lstStyle/>
              <a:p>
                <a:endParaRPr lang="sr-Latn-BA"/>
              </a:p>
            </p:txBody>
          </p:sp>
          <p:sp>
            <p:nvSpPr>
              <p:cNvPr id="16443" name="Rectangle 141"/>
              <p:cNvSpPr>
                <a:spLocks noChangeArrowheads="1"/>
              </p:cNvSpPr>
              <p:nvPr/>
            </p:nvSpPr>
            <p:spPr bwMode="auto">
              <a:xfrm>
                <a:off x="2312" y="1581"/>
                <a:ext cx="308" cy="37"/>
              </a:xfrm>
              <a:prstGeom prst="rect">
                <a:avLst/>
              </a:prstGeom>
              <a:solidFill>
                <a:srgbClr val="6699FF"/>
              </a:solidFill>
              <a:ln w="9525">
                <a:solidFill>
                  <a:srgbClr val="23282B"/>
                </a:solidFill>
                <a:miter lim="800000"/>
                <a:headEnd/>
                <a:tailEnd/>
              </a:ln>
            </p:spPr>
            <p:txBody>
              <a:bodyPr/>
              <a:lstStyle/>
              <a:p>
                <a:endParaRPr lang="sr-Latn-BA"/>
              </a:p>
            </p:txBody>
          </p:sp>
        </p:grpSp>
        <p:sp>
          <p:nvSpPr>
            <p:cNvPr id="16440" name="Text Box 221"/>
            <p:cNvSpPr txBox="1">
              <a:spLocks noChangeArrowheads="1"/>
            </p:cNvSpPr>
            <p:nvPr/>
          </p:nvSpPr>
          <p:spPr bwMode="auto">
            <a:xfrm>
              <a:off x="3343266" y="2747960"/>
              <a:ext cx="503237" cy="136525"/>
            </a:xfrm>
            <a:prstGeom prst="rect">
              <a:avLst/>
            </a:prstGeom>
            <a:noFill/>
            <a:ln w="9525">
              <a:noFill/>
              <a:miter lim="800000"/>
              <a:headEnd/>
              <a:tailEnd/>
            </a:ln>
          </p:spPr>
          <p:txBody>
            <a:bodyPr lIns="0" tIns="0" rIns="0" bIns="0">
              <a:spAutoFit/>
            </a:bodyPr>
            <a:lstStyle/>
            <a:p>
              <a:pPr algn="ctr"/>
              <a:r>
                <a:rPr lang="en-US" sz="900" b="1"/>
                <a:t>E</a:t>
              </a:r>
              <a:r>
                <a:rPr lang="en-US" sz="900" b="1" baseline="-25000"/>
                <a:t>1</a:t>
              </a:r>
            </a:p>
          </p:txBody>
        </p:sp>
      </p:grpSp>
      <p:grpSp>
        <p:nvGrpSpPr>
          <p:cNvPr id="23" name="Group 353"/>
          <p:cNvGrpSpPr>
            <a:grpSpLocks/>
          </p:cNvGrpSpPr>
          <p:nvPr/>
        </p:nvGrpSpPr>
        <p:grpSpPr bwMode="auto">
          <a:xfrm>
            <a:off x="4495800" y="2747963"/>
            <a:ext cx="611188" cy="323850"/>
            <a:chOff x="4495791" y="2747960"/>
            <a:chExt cx="611187" cy="323850"/>
          </a:xfrm>
        </p:grpSpPr>
        <p:grpSp>
          <p:nvGrpSpPr>
            <p:cNvPr id="16434" name="Group 162"/>
            <p:cNvGrpSpPr>
              <a:grpSpLocks/>
            </p:cNvGrpSpPr>
            <p:nvPr/>
          </p:nvGrpSpPr>
          <p:grpSpPr bwMode="auto">
            <a:xfrm>
              <a:off x="4495791" y="2747960"/>
              <a:ext cx="611187" cy="323850"/>
              <a:chOff x="2312" y="1505"/>
              <a:chExt cx="308" cy="164"/>
            </a:xfrm>
          </p:grpSpPr>
          <p:sp>
            <p:nvSpPr>
              <p:cNvPr id="16436" name="Rectangle 163"/>
              <p:cNvSpPr>
                <a:spLocks noChangeArrowheads="1"/>
              </p:cNvSpPr>
              <p:nvPr/>
            </p:nvSpPr>
            <p:spPr bwMode="auto">
              <a:xfrm>
                <a:off x="2312" y="1505"/>
                <a:ext cx="308" cy="164"/>
              </a:xfrm>
              <a:prstGeom prst="rect">
                <a:avLst/>
              </a:prstGeom>
              <a:solidFill>
                <a:srgbClr val="6699FF"/>
              </a:solidFill>
              <a:ln w="9525">
                <a:solidFill>
                  <a:srgbClr val="000000"/>
                </a:solidFill>
                <a:miter lim="800000"/>
                <a:headEnd/>
                <a:tailEnd/>
              </a:ln>
            </p:spPr>
            <p:txBody>
              <a:bodyPr/>
              <a:lstStyle/>
              <a:p>
                <a:endParaRPr lang="sr-Latn-BA"/>
              </a:p>
            </p:txBody>
          </p:sp>
          <p:sp>
            <p:nvSpPr>
              <p:cNvPr id="16437" name="Rectangle 164"/>
              <p:cNvSpPr>
                <a:spLocks noChangeArrowheads="1"/>
              </p:cNvSpPr>
              <p:nvPr/>
            </p:nvSpPr>
            <p:spPr bwMode="auto">
              <a:xfrm>
                <a:off x="2312" y="1505"/>
                <a:ext cx="308" cy="164"/>
              </a:xfrm>
              <a:prstGeom prst="rect">
                <a:avLst/>
              </a:prstGeom>
              <a:solidFill>
                <a:srgbClr val="6699FF"/>
              </a:solidFill>
              <a:ln w="9525">
                <a:solidFill>
                  <a:srgbClr val="23282B"/>
                </a:solidFill>
                <a:miter lim="800000"/>
                <a:headEnd/>
                <a:tailEnd/>
              </a:ln>
            </p:spPr>
            <p:txBody>
              <a:bodyPr/>
              <a:lstStyle/>
              <a:p>
                <a:endParaRPr lang="sr-Latn-BA"/>
              </a:p>
            </p:txBody>
          </p:sp>
          <p:sp>
            <p:nvSpPr>
              <p:cNvPr id="16438" name="Rectangle 165"/>
              <p:cNvSpPr>
                <a:spLocks noChangeArrowheads="1"/>
              </p:cNvSpPr>
              <p:nvPr/>
            </p:nvSpPr>
            <p:spPr bwMode="auto">
              <a:xfrm>
                <a:off x="2312" y="1581"/>
                <a:ext cx="308" cy="37"/>
              </a:xfrm>
              <a:prstGeom prst="rect">
                <a:avLst/>
              </a:prstGeom>
              <a:solidFill>
                <a:srgbClr val="6699FF"/>
              </a:solidFill>
              <a:ln w="9525">
                <a:solidFill>
                  <a:srgbClr val="23282B"/>
                </a:solidFill>
                <a:miter lim="800000"/>
                <a:headEnd/>
                <a:tailEnd/>
              </a:ln>
            </p:spPr>
            <p:txBody>
              <a:bodyPr/>
              <a:lstStyle/>
              <a:p>
                <a:endParaRPr lang="sr-Latn-BA"/>
              </a:p>
            </p:txBody>
          </p:sp>
        </p:grpSp>
        <p:sp>
          <p:nvSpPr>
            <p:cNvPr id="16435" name="Text Box 226"/>
            <p:cNvSpPr txBox="1">
              <a:spLocks noChangeArrowheads="1"/>
            </p:cNvSpPr>
            <p:nvPr/>
          </p:nvSpPr>
          <p:spPr bwMode="auto">
            <a:xfrm>
              <a:off x="4551353" y="2747960"/>
              <a:ext cx="520700" cy="136525"/>
            </a:xfrm>
            <a:prstGeom prst="rect">
              <a:avLst/>
            </a:prstGeom>
            <a:noFill/>
            <a:ln w="9525">
              <a:noFill/>
              <a:miter lim="800000"/>
              <a:headEnd/>
              <a:tailEnd/>
            </a:ln>
          </p:spPr>
          <p:txBody>
            <a:bodyPr lIns="0" tIns="0" rIns="0" bIns="0">
              <a:spAutoFit/>
            </a:bodyPr>
            <a:lstStyle/>
            <a:p>
              <a:pPr algn="ctr"/>
              <a:r>
                <a:rPr lang="en-US" sz="900" b="1"/>
                <a:t>E</a:t>
              </a:r>
              <a:r>
                <a:rPr lang="en-US" sz="900" b="1" baseline="-25000"/>
                <a:t>3</a:t>
              </a:r>
            </a:p>
          </p:txBody>
        </p:sp>
      </p:grpSp>
      <p:grpSp>
        <p:nvGrpSpPr>
          <p:cNvPr id="25" name="Group 354"/>
          <p:cNvGrpSpPr>
            <a:grpSpLocks/>
          </p:cNvGrpSpPr>
          <p:nvPr/>
        </p:nvGrpSpPr>
        <p:grpSpPr bwMode="auto">
          <a:xfrm>
            <a:off x="3286125" y="3735388"/>
            <a:ext cx="611188" cy="323850"/>
            <a:chOff x="3286116" y="3735388"/>
            <a:chExt cx="611187" cy="323850"/>
          </a:xfrm>
        </p:grpSpPr>
        <p:grpSp>
          <p:nvGrpSpPr>
            <p:cNvPr id="16429" name="Group 142"/>
            <p:cNvGrpSpPr>
              <a:grpSpLocks/>
            </p:cNvGrpSpPr>
            <p:nvPr/>
          </p:nvGrpSpPr>
          <p:grpSpPr bwMode="auto">
            <a:xfrm>
              <a:off x="3286116" y="3735388"/>
              <a:ext cx="611187" cy="323850"/>
              <a:chOff x="2312" y="1505"/>
              <a:chExt cx="308" cy="164"/>
            </a:xfrm>
          </p:grpSpPr>
          <p:sp>
            <p:nvSpPr>
              <p:cNvPr id="16431" name="Rectangle 143"/>
              <p:cNvSpPr>
                <a:spLocks noChangeArrowheads="1"/>
              </p:cNvSpPr>
              <p:nvPr/>
            </p:nvSpPr>
            <p:spPr bwMode="auto">
              <a:xfrm>
                <a:off x="2312" y="1505"/>
                <a:ext cx="308" cy="164"/>
              </a:xfrm>
              <a:prstGeom prst="rect">
                <a:avLst/>
              </a:prstGeom>
              <a:solidFill>
                <a:srgbClr val="6699FF"/>
              </a:solidFill>
              <a:ln w="9525">
                <a:solidFill>
                  <a:srgbClr val="000000"/>
                </a:solidFill>
                <a:miter lim="800000"/>
                <a:headEnd/>
                <a:tailEnd/>
              </a:ln>
            </p:spPr>
            <p:txBody>
              <a:bodyPr/>
              <a:lstStyle/>
              <a:p>
                <a:endParaRPr lang="sr-Latn-BA"/>
              </a:p>
            </p:txBody>
          </p:sp>
          <p:sp>
            <p:nvSpPr>
              <p:cNvPr id="16432" name="Rectangle 144"/>
              <p:cNvSpPr>
                <a:spLocks noChangeArrowheads="1"/>
              </p:cNvSpPr>
              <p:nvPr/>
            </p:nvSpPr>
            <p:spPr bwMode="auto">
              <a:xfrm>
                <a:off x="2312" y="1505"/>
                <a:ext cx="308" cy="164"/>
              </a:xfrm>
              <a:prstGeom prst="rect">
                <a:avLst/>
              </a:prstGeom>
              <a:solidFill>
                <a:srgbClr val="6699FF"/>
              </a:solidFill>
              <a:ln w="9525">
                <a:solidFill>
                  <a:srgbClr val="23282B"/>
                </a:solidFill>
                <a:miter lim="800000"/>
                <a:headEnd/>
                <a:tailEnd/>
              </a:ln>
            </p:spPr>
            <p:txBody>
              <a:bodyPr/>
              <a:lstStyle/>
              <a:p>
                <a:endParaRPr lang="sr-Latn-BA"/>
              </a:p>
            </p:txBody>
          </p:sp>
          <p:sp>
            <p:nvSpPr>
              <p:cNvPr id="16433" name="Rectangle 145"/>
              <p:cNvSpPr>
                <a:spLocks noChangeArrowheads="1"/>
              </p:cNvSpPr>
              <p:nvPr/>
            </p:nvSpPr>
            <p:spPr bwMode="auto">
              <a:xfrm>
                <a:off x="2312" y="1581"/>
                <a:ext cx="308" cy="37"/>
              </a:xfrm>
              <a:prstGeom prst="rect">
                <a:avLst/>
              </a:prstGeom>
              <a:solidFill>
                <a:srgbClr val="6699FF"/>
              </a:solidFill>
              <a:ln w="9525">
                <a:solidFill>
                  <a:srgbClr val="23282B"/>
                </a:solidFill>
                <a:miter lim="800000"/>
                <a:headEnd/>
                <a:tailEnd/>
              </a:ln>
            </p:spPr>
            <p:txBody>
              <a:bodyPr/>
              <a:lstStyle/>
              <a:p>
                <a:endParaRPr lang="sr-Latn-BA"/>
              </a:p>
            </p:txBody>
          </p:sp>
        </p:grpSp>
        <p:sp>
          <p:nvSpPr>
            <p:cNvPr id="16430" name="Text Box 227"/>
            <p:cNvSpPr txBox="1">
              <a:spLocks noChangeArrowheads="1"/>
            </p:cNvSpPr>
            <p:nvPr/>
          </p:nvSpPr>
          <p:spPr bwMode="auto">
            <a:xfrm>
              <a:off x="3343266" y="3735388"/>
              <a:ext cx="503237" cy="136525"/>
            </a:xfrm>
            <a:prstGeom prst="rect">
              <a:avLst/>
            </a:prstGeom>
            <a:noFill/>
            <a:ln w="9525">
              <a:noFill/>
              <a:miter lim="800000"/>
              <a:headEnd/>
              <a:tailEnd/>
            </a:ln>
          </p:spPr>
          <p:txBody>
            <a:bodyPr lIns="0" tIns="0" rIns="0" bIns="0">
              <a:spAutoFit/>
            </a:bodyPr>
            <a:lstStyle/>
            <a:p>
              <a:pPr algn="ctr"/>
              <a:r>
                <a:rPr lang="en-US" sz="900" b="1"/>
                <a:t>E</a:t>
              </a:r>
              <a:r>
                <a:rPr lang="en-US" sz="900" b="1" baseline="-25000"/>
                <a:t>2</a:t>
              </a:r>
            </a:p>
          </p:txBody>
        </p:sp>
      </p:grpSp>
      <p:grpSp>
        <p:nvGrpSpPr>
          <p:cNvPr id="27" name="Group 355"/>
          <p:cNvGrpSpPr>
            <a:grpSpLocks/>
          </p:cNvGrpSpPr>
          <p:nvPr/>
        </p:nvGrpSpPr>
        <p:grpSpPr bwMode="auto">
          <a:xfrm>
            <a:off x="4495800" y="3735388"/>
            <a:ext cx="611188" cy="323850"/>
            <a:chOff x="4495791" y="3735388"/>
            <a:chExt cx="611187" cy="323850"/>
          </a:xfrm>
        </p:grpSpPr>
        <p:grpSp>
          <p:nvGrpSpPr>
            <p:cNvPr id="16424" name="Group 146"/>
            <p:cNvGrpSpPr>
              <a:grpSpLocks/>
            </p:cNvGrpSpPr>
            <p:nvPr/>
          </p:nvGrpSpPr>
          <p:grpSpPr bwMode="auto">
            <a:xfrm>
              <a:off x="4495791" y="3735388"/>
              <a:ext cx="611187" cy="323850"/>
              <a:chOff x="2312" y="1505"/>
              <a:chExt cx="308" cy="164"/>
            </a:xfrm>
          </p:grpSpPr>
          <p:sp>
            <p:nvSpPr>
              <p:cNvPr id="16426" name="Rectangle 147"/>
              <p:cNvSpPr>
                <a:spLocks noChangeArrowheads="1"/>
              </p:cNvSpPr>
              <p:nvPr/>
            </p:nvSpPr>
            <p:spPr bwMode="auto">
              <a:xfrm>
                <a:off x="2312" y="1505"/>
                <a:ext cx="308" cy="164"/>
              </a:xfrm>
              <a:prstGeom prst="rect">
                <a:avLst/>
              </a:prstGeom>
              <a:solidFill>
                <a:srgbClr val="6699FF"/>
              </a:solidFill>
              <a:ln w="9525">
                <a:solidFill>
                  <a:srgbClr val="000000"/>
                </a:solidFill>
                <a:miter lim="800000"/>
                <a:headEnd/>
                <a:tailEnd/>
              </a:ln>
            </p:spPr>
            <p:txBody>
              <a:bodyPr/>
              <a:lstStyle/>
              <a:p>
                <a:endParaRPr lang="sr-Latn-BA"/>
              </a:p>
            </p:txBody>
          </p:sp>
          <p:sp>
            <p:nvSpPr>
              <p:cNvPr id="16427" name="Rectangle 148"/>
              <p:cNvSpPr>
                <a:spLocks noChangeArrowheads="1"/>
              </p:cNvSpPr>
              <p:nvPr/>
            </p:nvSpPr>
            <p:spPr bwMode="auto">
              <a:xfrm>
                <a:off x="2312" y="1505"/>
                <a:ext cx="308" cy="164"/>
              </a:xfrm>
              <a:prstGeom prst="rect">
                <a:avLst/>
              </a:prstGeom>
              <a:solidFill>
                <a:srgbClr val="6699FF"/>
              </a:solidFill>
              <a:ln w="9525">
                <a:solidFill>
                  <a:srgbClr val="23282B"/>
                </a:solidFill>
                <a:miter lim="800000"/>
                <a:headEnd/>
                <a:tailEnd/>
              </a:ln>
            </p:spPr>
            <p:txBody>
              <a:bodyPr/>
              <a:lstStyle/>
              <a:p>
                <a:endParaRPr lang="sr-Latn-BA"/>
              </a:p>
            </p:txBody>
          </p:sp>
          <p:sp>
            <p:nvSpPr>
              <p:cNvPr id="16428" name="Rectangle 149"/>
              <p:cNvSpPr>
                <a:spLocks noChangeArrowheads="1"/>
              </p:cNvSpPr>
              <p:nvPr/>
            </p:nvSpPr>
            <p:spPr bwMode="auto">
              <a:xfrm>
                <a:off x="2312" y="1581"/>
                <a:ext cx="308" cy="37"/>
              </a:xfrm>
              <a:prstGeom prst="rect">
                <a:avLst/>
              </a:prstGeom>
              <a:solidFill>
                <a:srgbClr val="6699FF"/>
              </a:solidFill>
              <a:ln w="9525">
                <a:solidFill>
                  <a:srgbClr val="23282B"/>
                </a:solidFill>
                <a:miter lim="800000"/>
                <a:headEnd/>
                <a:tailEnd/>
              </a:ln>
            </p:spPr>
            <p:txBody>
              <a:bodyPr/>
              <a:lstStyle/>
              <a:p>
                <a:endParaRPr lang="sr-Latn-BA"/>
              </a:p>
            </p:txBody>
          </p:sp>
        </p:grpSp>
        <p:sp>
          <p:nvSpPr>
            <p:cNvPr id="16425" name="Text Box 228"/>
            <p:cNvSpPr txBox="1">
              <a:spLocks noChangeArrowheads="1"/>
            </p:cNvSpPr>
            <p:nvPr/>
          </p:nvSpPr>
          <p:spPr bwMode="auto">
            <a:xfrm>
              <a:off x="4567228" y="3735388"/>
              <a:ext cx="504825" cy="136525"/>
            </a:xfrm>
            <a:prstGeom prst="rect">
              <a:avLst/>
            </a:prstGeom>
            <a:noFill/>
            <a:ln w="9525">
              <a:noFill/>
              <a:miter lim="800000"/>
              <a:headEnd/>
              <a:tailEnd/>
            </a:ln>
          </p:spPr>
          <p:txBody>
            <a:bodyPr lIns="0" tIns="0" rIns="0" bIns="0">
              <a:spAutoFit/>
            </a:bodyPr>
            <a:lstStyle/>
            <a:p>
              <a:pPr algn="ctr"/>
              <a:r>
                <a:rPr lang="en-US" sz="900" b="1"/>
                <a:t>E</a:t>
              </a:r>
              <a:r>
                <a:rPr lang="en-US" sz="900" b="1" baseline="-25000"/>
                <a:t>4</a:t>
              </a:r>
            </a:p>
          </p:txBody>
        </p:sp>
      </p:grpSp>
      <p:grpSp>
        <p:nvGrpSpPr>
          <p:cNvPr id="29" name="Group 239"/>
          <p:cNvGrpSpPr>
            <a:grpSpLocks/>
          </p:cNvGrpSpPr>
          <p:nvPr/>
        </p:nvGrpSpPr>
        <p:grpSpPr bwMode="auto">
          <a:xfrm>
            <a:off x="193675" y="1071563"/>
            <a:ext cx="2041525" cy="214312"/>
            <a:chOff x="158" y="754"/>
            <a:chExt cx="1286" cy="135"/>
          </a:xfrm>
        </p:grpSpPr>
        <p:sp>
          <p:nvSpPr>
            <p:cNvPr id="16421" name="Text Box 232"/>
            <p:cNvSpPr txBox="1">
              <a:spLocks noChangeArrowheads="1"/>
            </p:cNvSpPr>
            <p:nvPr/>
          </p:nvSpPr>
          <p:spPr bwMode="auto">
            <a:xfrm>
              <a:off x="158" y="754"/>
              <a:ext cx="242" cy="135"/>
            </a:xfrm>
            <a:prstGeom prst="rect">
              <a:avLst/>
            </a:prstGeom>
            <a:noFill/>
            <a:ln w="9525">
              <a:noFill/>
              <a:miter lim="800000"/>
              <a:headEnd/>
              <a:tailEnd/>
            </a:ln>
          </p:spPr>
          <p:txBody>
            <a:bodyPr>
              <a:spAutoFit/>
            </a:bodyPr>
            <a:lstStyle/>
            <a:p>
              <a:pPr algn="ctr"/>
              <a:r>
                <a:rPr lang="en-US" sz="800" b="1"/>
                <a:t>BA</a:t>
              </a:r>
              <a:endParaRPr lang="en-US" sz="800" b="1" baseline="-25000"/>
            </a:p>
          </p:txBody>
        </p:sp>
        <p:sp>
          <p:nvSpPr>
            <p:cNvPr id="16422" name="Text Box 236"/>
            <p:cNvSpPr txBox="1">
              <a:spLocks noChangeArrowheads="1"/>
            </p:cNvSpPr>
            <p:nvPr/>
          </p:nvSpPr>
          <p:spPr bwMode="auto">
            <a:xfrm>
              <a:off x="612" y="754"/>
              <a:ext cx="242" cy="135"/>
            </a:xfrm>
            <a:prstGeom prst="rect">
              <a:avLst/>
            </a:prstGeom>
            <a:noFill/>
            <a:ln w="9525">
              <a:noFill/>
              <a:miter lim="800000"/>
              <a:headEnd/>
              <a:tailEnd/>
            </a:ln>
          </p:spPr>
          <p:txBody>
            <a:bodyPr>
              <a:spAutoFit/>
            </a:bodyPr>
            <a:lstStyle/>
            <a:p>
              <a:pPr algn="ctr"/>
              <a:r>
                <a:rPr lang="en-US" sz="800" b="1"/>
                <a:t>W</a:t>
              </a:r>
              <a:r>
                <a:rPr lang="en-US" sz="800" b="1" baseline="-25000"/>
                <a:t>1</a:t>
              </a:r>
            </a:p>
          </p:txBody>
        </p:sp>
        <p:sp>
          <p:nvSpPr>
            <p:cNvPr id="16423" name="Text Box 237"/>
            <p:cNvSpPr txBox="1">
              <a:spLocks noChangeArrowheads="1"/>
            </p:cNvSpPr>
            <p:nvPr/>
          </p:nvSpPr>
          <p:spPr bwMode="auto">
            <a:xfrm>
              <a:off x="1202" y="754"/>
              <a:ext cx="242" cy="135"/>
            </a:xfrm>
            <a:prstGeom prst="rect">
              <a:avLst/>
            </a:prstGeom>
            <a:noFill/>
            <a:ln w="9525">
              <a:noFill/>
              <a:miter lim="800000"/>
              <a:headEnd/>
              <a:tailEnd/>
            </a:ln>
          </p:spPr>
          <p:txBody>
            <a:bodyPr>
              <a:spAutoFit/>
            </a:bodyPr>
            <a:lstStyle/>
            <a:p>
              <a:pPr algn="ctr"/>
              <a:r>
                <a:rPr lang="en-US" sz="800" b="1"/>
                <a:t>W</a:t>
              </a:r>
              <a:r>
                <a:rPr lang="en-US" sz="800" b="1" baseline="-25000"/>
                <a:t>N</a:t>
              </a:r>
            </a:p>
          </p:txBody>
        </p:sp>
      </p:grpSp>
      <p:sp>
        <p:nvSpPr>
          <p:cNvPr id="29937" name="Text Box 241"/>
          <p:cNvSpPr txBox="1">
            <a:spLocks noChangeArrowheads="1"/>
          </p:cNvSpPr>
          <p:nvPr/>
        </p:nvSpPr>
        <p:spPr bwMode="auto">
          <a:xfrm>
            <a:off x="3001963" y="1901825"/>
            <a:ext cx="504825" cy="136525"/>
          </a:xfrm>
          <a:prstGeom prst="rect">
            <a:avLst/>
          </a:prstGeom>
          <a:noFill/>
          <a:ln w="9525">
            <a:noFill/>
            <a:miter lim="800000"/>
            <a:headEnd/>
            <a:tailEnd/>
          </a:ln>
        </p:spPr>
        <p:txBody>
          <a:bodyPr lIns="0" tIns="0" rIns="0" bIns="0">
            <a:spAutoFit/>
          </a:bodyPr>
          <a:lstStyle/>
          <a:p>
            <a:pPr algn="ctr"/>
            <a:r>
              <a:rPr lang="en-US" sz="900" b="1"/>
              <a:t>BA</a:t>
            </a:r>
            <a:endParaRPr lang="en-US" sz="900" b="1" baseline="-25000"/>
          </a:p>
        </p:txBody>
      </p:sp>
      <p:sp>
        <p:nvSpPr>
          <p:cNvPr id="29938" name="Text Box 242"/>
          <p:cNvSpPr txBox="1">
            <a:spLocks noChangeArrowheads="1"/>
          </p:cNvSpPr>
          <p:nvPr/>
        </p:nvSpPr>
        <p:spPr bwMode="auto">
          <a:xfrm>
            <a:off x="3938588" y="1901825"/>
            <a:ext cx="504825" cy="136525"/>
          </a:xfrm>
          <a:prstGeom prst="rect">
            <a:avLst/>
          </a:prstGeom>
          <a:noFill/>
          <a:ln w="9525">
            <a:noFill/>
            <a:miter lim="800000"/>
            <a:headEnd/>
            <a:tailEnd/>
          </a:ln>
        </p:spPr>
        <p:txBody>
          <a:bodyPr lIns="0" tIns="0" rIns="0" bIns="0">
            <a:spAutoFit/>
          </a:bodyPr>
          <a:lstStyle/>
          <a:p>
            <a:pPr algn="ctr"/>
            <a:r>
              <a:rPr lang="en-US" sz="900" b="1"/>
              <a:t>W</a:t>
            </a:r>
            <a:r>
              <a:rPr lang="en-US" sz="900" b="1" baseline="-25000"/>
              <a:t>1</a:t>
            </a:r>
          </a:p>
        </p:txBody>
      </p:sp>
      <p:sp>
        <p:nvSpPr>
          <p:cNvPr id="29939" name="Text Box 243"/>
          <p:cNvSpPr txBox="1">
            <a:spLocks noChangeArrowheads="1"/>
          </p:cNvSpPr>
          <p:nvPr/>
        </p:nvSpPr>
        <p:spPr bwMode="auto">
          <a:xfrm>
            <a:off x="4875213" y="1901825"/>
            <a:ext cx="503237" cy="136525"/>
          </a:xfrm>
          <a:prstGeom prst="rect">
            <a:avLst/>
          </a:prstGeom>
          <a:noFill/>
          <a:ln w="9525">
            <a:noFill/>
            <a:miter lim="800000"/>
            <a:headEnd/>
            <a:tailEnd/>
          </a:ln>
        </p:spPr>
        <p:txBody>
          <a:bodyPr lIns="0" tIns="0" rIns="0" bIns="0">
            <a:spAutoFit/>
          </a:bodyPr>
          <a:lstStyle/>
          <a:p>
            <a:pPr algn="ctr"/>
            <a:r>
              <a:rPr lang="en-US" sz="900" b="1"/>
              <a:t>W</a:t>
            </a:r>
            <a:r>
              <a:rPr lang="en-US" sz="900" b="1" baseline="-25000"/>
              <a:t>N</a:t>
            </a:r>
          </a:p>
        </p:txBody>
      </p:sp>
      <p:sp>
        <p:nvSpPr>
          <p:cNvPr id="349" name="Content Placeholder 2"/>
          <p:cNvSpPr>
            <a:spLocks/>
          </p:cNvSpPr>
          <p:nvPr/>
        </p:nvSpPr>
        <p:spPr bwMode="auto">
          <a:xfrm>
            <a:off x="5715000" y="1000125"/>
            <a:ext cx="3429000" cy="2928938"/>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sr-Latn-BA" b="1"/>
              <a:t>Rodriguez et al.</a:t>
            </a:r>
            <a:r>
              <a:rPr lang="sr-Latn-BA"/>
              <a:t>                               (</a:t>
            </a:r>
            <a:r>
              <a:rPr lang="sr-Latn-BA">
                <a:solidFill>
                  <a:srgbClr val="FF0000"/>
                </a:solidFill>
              </a:rPr>
              <a:t>FP-UML 2008</a:t>
            </a:r>
            <a:r>
              <a:rPr lang="sr-Latn-BA"/>
              <a:t>)                                                                      </a:t>
            </a:r>
            <a:r>
              <a:rPr lang="en-US"/>
              <a:t>propose </a:t>
            </a:r>
            <a:r>
              <a:rPr lang="sr-Latn-BA"/>
              <a:t>the direct mapping</a:t>
            </a:r>
            <a:r>
              <a:rPr lang="en-US"/>
              <a:t> </a:t>
            </a:r>
            <a:r>
              <a:rPr lang="sr-Latn-BA"/>
              <a:t>of all </a:t>
            </a:r>
            <a:r>
              <a:rPr lang="sr-Latn-BA" b="1"/>
              <a:t>information objects </a:t>
            </a:r>
            <a:r>
              <a:rPr lang="sr-Latn-BA"/>
              <a:t>and </a:t>
            </a:r>
            <a:r>
              <a:rPr lang="sr-Latn-BA">
                <a:solidFill>
                  <a:srgbClr val="FF0000"/>
                </a:solidFill>
              </a:rPr>
              <a:t>all </a:t>
            </a:r>
            <a:r>
              <a:rPr lang="sr-Latn-BA" b="1">
                <a:solidFill>
                  <a:srgbClr val="FF0000"/>
                </a:solidFill>
              </a:rPr>
              <a:t>business process participants </a:t>
            </a:r>
            <a:r>
              <a:rPr lang="sr-Latn-BA"/>
              <a:t>into the respective classes                                                         in the</a:t>
            </a:r>
            <a:r>
              <a:rPr lang="en-US"/>
              <a:t> </a:t>
            </a:r>
            <a:r>
              <a:rPr lang="sr-Latn-BA"/>
              <a:t>target CD</a:t>
            </a:r>
            <a:endParaRPr lang="en-US"/>
          </a:p>
          <a:p>
            <a:pPr marL="342900" indent="-342900" eaLnBrk="0" hangingPunct="0">
              <a:spcBef>
                <a:spcPct val="20000"/>
              </a:spcBef>
              <a:buClr>
                <a:schemeClr val="tx2"/>
              </a:buClr>
              <a:buSzPct val="70000"/>
              <a:buFont typeface="Wingdings" pitchFamily="2" charset="2"/>
              <a:buChar char="l"/>
            </a:pPr>
            <a:endParaRPr lang="en-US"/>
          </a:p>
        </p:txBody>
      </p:sp>
      <p:sp>
        <p:nvSpPr>
          <p:cNvPr id="352" name="Text Box 181"/>
          <p:cNvSpPr txBox="1">
            <a:spLocks noChangeArrowheads="1"/>
          </p:cNvSpPr>
          <p:nvPr/>
        </p:nvSpPr>
        <p:spPr bwMode="auto">
          <a:xfrm>
            <a:off x="6143625" y="3500438"/>
            <a:ext cx="2857500" cy="376237"/>
          </a:xfrm>
          <a:prstGeom prst="rect">
            <a:avLst/>
          </a:prstGeom>
          <a:solidFill>
            <a:srgbClr val="006600"/>
          </a:solidFill>
          <a:ln w="9525">
            <a:solidFill>
              <a:srgbClr val="006600"/>
            </a:solidFill>
            <a:miter lim="800000"/>
            <a:headEnd/>
            <a:tailEnd/>
          </a:ln>
        </p:spPr>
        <p:txBody>
          <a:bodyPr>
            <a:spAutoFit/>
          </a:bodyPr>
          <a:lstStyle/>
          <a:p>
            <a:pPr algn="ctr"/>
            <a:r>
              <a:rPr lang="sr-Latn-BA" b="1">
                <a:solidFill>
                  <a:schemeClr val="bg1"/>
                </a:solidFill>
              </a:rPr>
              <a:t>QVT implementation</a:t>
            </a:r>
            <a:endParaRPr lang="en-US" b="1">
              <a:solidFill>
                <a:schemeClr val="bg1"/>
              </a:solidFill>
            </a:endParaRPr>
          </a:p>
        </p:txBody>
      </p:sp>
      <p:sp>
        <p:nvSpPr>
          <p:cNvPr id="357" name="TextBox 356"/>
          <p:cNvSpPr txBox="1">
            <a:spLocks noChangeArrowheads="1"/>
          </p:cNvSpPr>
          <p:nvPr/>
        </p:nvSpPr>
        <p:spPr bwMode="auto">
          <a:xfrm>
            <a:off x="4714875" y="3048000"/>
            <a:ext cx="431800" cy="338138"/>
          </a:xfrm>
          <a:prstGeom prst="rect">
            <a:avLst/>
          </a:prstGeom>
          <a:noFill/>
          <a:ln w="9525">
            <a:noFill/>
            <a:miter lim="800000"/>
            <a:headEnd/>
            <a:tailEnd/>
          </a:ln>
        </p:spPr>
        <p:txBody>
          <a:bodyPr>
            <a:spAutoFit/>
          </a:bodyPr>
          <a:lstStyle/>
          <a:p>
            <a:r>
              <a:rPr lang="sr-Latn-BA" sz="1600" b="1">
                <a:solidFill>
                  <a:srgbClr val="FF0000"/>
                </a:solidFill>
                <a:latin typeface="Arial Black" pitchFamily="34" charset="0"/>
              </a:rPr>
              <a:t>?</a:t>
            </a:r>
          </a:p>
        </p:txBody>
      </p:sp>
      <p:sp>
        <p:nvSpPr>
          <p:cNvPr id="358" name="TextBox 9"/>
          <p:cNvSpPr txBox="1">
            <a:spLocks noChangeArrowheads="1"/>
          </p:cNvSpPr>
          <p:nvPr/>
        </p:nvSpPr>
        <p:spPr bwMode="auto">
          <a:xfrm>
            <a:off x="4714875" y="3429000"/>
            <a:ext cx="428625" cy="338138"/>
          </a:xfrm>
          <a:prstGeom prst="rect">
            <a:avLst/>
          </a:prstGeom>
          <a:noFill/>
          <a:ln w="9525">
            <a:noFill/>
            <a:miter lim="800000"/>
            <a:headEnd/>
            <a:tailEnd/>
          </a:ln>
        </p:spPr>
        <p:txBody>
          <a:bodyPr>
            <a:spAutoFit/>
          </a:bodyPr>
          <a:lstStyle/>
          <a:p>
            <a:r>
              <a:rPr lang="sr-Latn-BA" sz="1600" b="1">
                <a:solidFill>
                  <a:srgbClr val="FF0000"/>
                </a:solidFill>
                <a:latin typeface="Arial Black" pitchFamily="34" charset="0"/>
              </a:rPr>
              <a:t>?</a:t>
            </a:r>
          </a:p>
        </p:txBody>
      </p:sp>
      <p:grpSp>
        <p:nvGrpSpPr>
          <p:cNvPr id="30" name="Group 172"/>
          <p:cNvGrpSpPr>
            <a:grpSpLocks/>
          </p:cNvGrpSpPr>
          <p:nvPr/>
        </p:nvGrpSpPr>
        <p:grpSpPr bwMode="auto">
          <a:xfrm>
            <a:off x="1081088" y="3152775"/>
            <a:ext cx="1190625" cy="544513"/>
            <a:chOff x="715" y="2245"/>
            <a:chExt cx="750" cy="343"/>
          </a:xfrm>
        </p:grpSpPr>
        <p:sp>
          <p:nvSpPr>
            <p:cNvPr id="16418" name="Freeform 173"/>
            <p:cNvSpPr>
              <a:spLocks noEditPoints="1"/>
            </p:cNvSpPr>
            <p:nvPr/>
          </p:nvSpPr>
          <p:spPr bwMode="auto">
            <a:xfrm>
              <a:off x="876" y="2492"/>
              <a:ext cx="33" cy="96"/>
            </a:xfrm>
            <a:custGeom>
              <a:avLst/>
              <a:gdLst>
                <a:gd name="T0" fmla="*/ 263197 w 21"/>
                <a:gd name="T1" fmla="*/ 1897608 h 60"/>
                <a:gd name="T2" fmla="*/ 263197 w 21"/>
                <a:gd name="T3" fmla="*/ 0 h 60"/>
                <a:gd name="T4" fmla="*/ 460336 w 21"/>
                <a:gd name="T5" fmla="*/ 0 h 60"/>
                <a:gd name="T6" fmla="*/ 460336 w 21"/>
                <a:gd name="T7" fmla="*/ 1897608 h 60"/>
                <a:gd name="T8" fmla="*/ 263197 w 21"/>
                <a:gd name="T9" fmla="*/ 1897608 h 60"/>
                <a:gd name="T10" fmla="*/ 395186 w 21"/>
                <a:gd name="T11" fmla="*/ 2976050 h 60"/>
                <a:gd name="T12" fmla="*/ 0 w 21"/>
                <a:gd name="T13" fmla="*/ 1897608 h 60"/>
                <a:gd name="T14" fmla="*/ 692703 w 21"/>
                <a:gd name="T15" fmla="*/ 1897608 h 60"/>
                <a:gd name="T16" fmla="*/ 395186 w 21"/>
                <a:gd name="T17" fmla="*/ 29760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0"/>
                <a:gd name="T29" fmla="*/ 21 w 2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0">
                  <a:moveTo>
                    <a:pt x="8" y="38"/>
                  </a:moveTo>
                  <a:lnTo>
                    <a:pt x="8" y="0"/>
                  </a:lnTo>
                  <a:lnTo>
                    <a:pt x="14" y="0"/>
                  </a:lnTo>
                  <a:lnTo>
                    <a:pt x="14" y="38"/>
                  </a:lnTo>
                  <a:lnTo>
                    <a:pt x="8" y="38"/>
                  </a:lnTo>
                  <a:close/>
                  <a:moveTo>
                    <a:pt x="12" y="60"/>
                  </a:moveTo>
                  <a:lnTo>
                    <a:pt x="0" y="38"/>
                  </a:lnTo>
                  <a:lnTo>
                    <a:pt x="21" y="38"/>
                  </a:lnTo>
                  <a:lnTo>
                    <a:pt x="12" y="60"/>
                  </a:lnTo>
                  <a:close/>
                </a:path>
              </a:pathLst>
            </a:custGeom>
            <a:solidFill>
              <a:srgbClr val="FF0000"/>
            </a:solidFill>
            <a:ln w="9525">
              <a:noFill/>
              <a:round/>
              <a:headEnd/>
              <a:tailEnd/>
            </a:ln>
          </p:spPr>
          <p:txBody>
            <a:bodyPr/>
            <a:lstStyle/>
            <a:p>
              <a:endParaRPr lang="en-US"/>
            </a:p>
          </p:txBody>
        </p:sp>
        <p:sp>
          <p:nvSpPr>
            <p:cNvPr id="16419" name="Freeform 174"/>
            <p:cNvSpPr>
              <a:spLocks noEditPoints="1"/>
            </p:cNvSpPr>
            <p:nvPr/>
          </p:nvSpPr>
          <p:spPr bwMode="auto">
            <a:xfrm>
              <a:off x="1062" y="2245"/>
              <a:ext cx="403" cy="210"/>
            </a:xfrm>
            <a:custGeom>
              <a:avLst/>
              <a:gdLst>
                <a:gd name="T0" fmla="*/ 7131232 w 258"/>
                <a:gd name="T1" fmla="*/ 703994 h 131"/>
                <a:gd name="T2" fmla="*/ 7348108 w 258"/>
                <a:gd name="T3" fmla="*/ 0 h 131"/>
                <a:gd name="T4" fmla="*/ 7348108 w 258"/>
                <a:gd name="T5" fmla="*/ 1809110 h 131"/>
                <a:gd name="T6" fmla="*/ 7131232 w 258"/>
                <a:gd name="T7" fmla="*/ 1128540 h 131"/>
                <a:gd name="T8" fmla="*/ 7348108 w 258"/>
                <a:gd name="T9" fmla="*/ 1809110 h 131"/>
                <a:gd name="T10" fmla="*/ 7186296 w 258"/>
                <a:gd name="T11" fmla="*/ 2900099 h 131"/>
                <a:gd name="T12" fmla="*/ 7348108 w 258"/>
                <a:gd name="T13" fmla="*/ 2234825 h 131"/>
                <a:gd name="T14" fmla="*/ 7348108 w 258"/>
                <a:gd name="T15" fmla="*/ 3973334 h 131"/>
                <a:gd name="T16" fmla="*/ 7186296 w 258"/>
                <a:gd name="T17" fmla="*/ 3330314 h 131"/>
                <a:gd name="T18" fmla="*/ 7348108 w 258"/>
                <a:gd name="T19" fmla="*/ 3973334 h 131"/>
                <a:gd name="T20" fmla="*/ 7186296 w 258"/>
                <a:gd name="T21" fmla="*/ 5079556 h 131"/>
                <a:gd name="T22" fmla="*/ 7348108 w 258"/>
                <a:gd name="T23" fmla="*/ 4377313 h 131"/>
                <a:gd name="T24" fmla="*/ 7236305 w 258"/>
                <a:gd name="T25" fmla="*/ 6369465 h 131"/>
                <a:gd name="T26" fmla="*/ 7186296 w 258"/>
                <a:gd name="T27" fmla="*/ 5496574 h 131"/>
                <a:gd name="T28" fmla="*/ 7348108 w 258"/>
                <a:gd name="T29" fmla="*/ 6167974 h 131"/>
                <a:gd name="T30" fmla="*/ 7348108 w 258"/>
                <a:gd name="T31" fmla="*/ 6167974 h 131"/>
                <a:gd name="T32" fmla="*/ 7236305 w 258"/>
                <a:gd name="T33" fmla="*/ 6369465 h 131"/>
                <a:gd name="T34" fmla="*/ 7236305 w 258"/>
                <a:gd name="T35" fmla="*/ 6369465 h 131"/>
                <a:gd name="T36" fmla="*/ 7236305 w 258"/>
                <a:gd name="T37" fmla="*/ 6001860 h 131"/>
                <a:gd name="T38" fmla="*/ 7236305 w 258"/>
                <a:gd name="T39" fmla="*/ 6369465 h 131"/>
                <a:gd name="T40" fmla="*/ 6748338 w 258"/>
                <a:gd name="T41" fmla="*/ 6001860 h 131"/>
                <a:gd name="T42" fmla="*/ 7050457 w 258"/>
                <a:gd name="T43" fmla="*/ 6369465 h 131"/>
                <a:gd name="T44" fmla="*/ 6293300 w 258"/>
                <a:gd name="T45" fmla="*/ 6369465 h 131"/>
                <a:gd name="T46" fmla="*/ 6649956 w 258"/>
                <a:gd name="T47" fmla="*/ 6001860 h 131"/>
                <a:gd name="T48" fmla="*/ 6293300 w 258"/>
                <a:gd name="T49" fmla="*/ 6369465 h 131"/>
                <a:gd name="T50" fmla="*/ 5816691 w 258"/>
                <a:gd name="T51" fmla="*/ 6001860 h 131"/>
                <a:gd name="T52" fmla="*/ 6132184 w 258"/>
                <a:gd name="T53" fmla="*/ 6369465 h 131"/>
                <a:gd name="T54" fmla="*/ 5383420 w 258"/>
                <a:gd name="T55" fmla="*/ 6369465 h 131"/>
                <a:gd name="T56" fmla="*/ 5638200 w 258"/>
                <a:gd name="T57" fmla="*/ 6001860 h 131"/>
                <a:gd name="T58" fmla="*/ 5383420 w 258"/>
                <a:gd name="T59" fmla="*/ 6369465 h 131"/>
                <a:gd name="T60" fmla="*/ 4869570 w 258"/>
                <a:gd name="T61" fmla="*/ 6001860 h 131"/>
                <a:gd name="T62" fmla="*/ 5217903 w 258"/>
                <a:gd name="T63" fmla="*/ 6369465 h 131"/>
                <a:gd name="T64" fmla="*/ 4388198 w 258"/>
                <a:gd name="T65" fmla="*/ 6369465 h 131"/>
                <a:gd name="T66" fmla="*/ 4704250 w 258"/>
                <a:gd name="T67" fmla="*/ 6001860 h 131"/>
                <a:gd name="T68" fmla="*/ 4388198 w 258"/>
                <a:gd name="T69" fmla="*/ 6369465 h 131"/>
                <a:gd name="T70" fmla="*/ 3962464 w 258"/>
                <a:gd name="T71" fmla="*/ 6001860 h 131"/>
                <a:gd name="T72" fmla="*/ 4275130 w 258"/>
                <a:gd name="T73" fmla="*/ 6369465 h 131"/>
                <a:gd name="T74" fmla="*/ 3446459 w 258"/>
                <a:gd name="T75" fmla="*/ 6369465 h 131"/>
                <a:gd name="T76" fmla="*/ 3800880 w 258"/>
                <a:gd name="T77" fmla="*/ 6001860 h 131"/>
                <a:gd name="T78" fmla="*/ 3446459 w 258"/>
                <a:gd name="T79" fmla="*/ 6369465 h 131"/>
                <a:gd name="T80" fmla="*/ 3030416 w 258"/>
                <a:gd name="T81" fmla="*/ 6001860 h 131"/>
                <a:gd name="T82" fmla="*/ 3302951 w 258"/>
                <a:gd name="T83" fmla="*/ 6369465 h 131"/>
                <a:gd name="T84" fmla="*/ 2536764 w 258"/>
                <a:gd name="T85" fmla="*/ 6369465 h 131"/>
                <a:gd name="T86" fmla="*/ 2846593 w 258"/>
                <a:gd name="T87" fmla="*/ 6001860 h 131"/>
                <a:gd name="T88" fmla="*/ 2536764 w 258"/>
                <a:gd name="T89" fmla="*/ 6369465 h 131"/>
                <a:gd name="T90" fmla="*/ 2018408 w 258"/>
                <a:gd name="T91" fmla="*/ 6102743 h 131"/>
                <a:gd name="T92" fmla="*/ 2367593 w 258"/>
                <a:gd name="T93" fmla="*/ 6369465 h 131"/>
                <a:gd name="T94" fmla="*/ 1584819 w 258"/>
                <a:gd name="T95" fmla="*/ 6369465 h 131"/>
                <a:gd name="T96" fmla="*/ 1940068 w 258"/>
                <a:gd name="T97" fmla="*/ 6102743 h 131"/>
                <a:gd name="T98" fmla="*/ 1584819 w 258"/>
                <a:gd name="T99" fmla="*/ 6369465 h 131"/>
                <a:gd name="T100" fmla="*/ 1106227 w 258"/>
                <a:gd name="T101" fmla="*/ 6102743 h 131"/>
                <a:gd name="T102" fmla="*/ 1423886 w 258"/>
                <a:gd name="T103" fmla="*/ 6369465 h 131"/>
                <a:gd name="T104" fmla="*/ 649545 w 258"/>
                <a:gd name="T105" fmla="*/ 6369465 h 131"/>
                <a:gd name="T106" fmla="*/ 947108 w 258"/>
                <a:gd name="T107" fmla="*/ 6102743 h 131"/>
                <a:gd name="T108" fmla="*/ 649545 w 258"/>
                <a:gd name="T109" fmla="*/ 6369465 h 131"/>
                <a:gd name="T110" fmla="*/ 606337 w 258"/>
                <a:gd name="T111" fmla="*/ 5679479 h 131"/>
                <a:gd name="T112" fmla="*/ 0 w 258"/>
                <a:gd name="T113" fmla="*/ 6263677 h 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131"/>
                <a:gd name="T173" fmla="*/ 258 w 258"/>
                <a:gd name="T174" fmla="*/ 131 h 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131">
                  <a:moveTo>
                    <a:pt x="258" y="14"/>
                  </a:moveTo>
                  <a:lnTo>
                    <a:pt x="250" y="14"/>
                  </a:lnTo>
                  <a:lnTo>
                    <a:pt x="250" y="0"/>
                  </a:lnTo>
                  <a:lnTo>
                    <a:pt x="258" y="0"/>
                  </a:lnTo>
                  <a:lnTo>
                    <a:pt x="258" y="14"/>
                  </a:lnTo>
                  <a:close/>
                  <a:moveTo>
                    <a:pt x="258" y="35"/>
                  </a:moveTo>
                  <a:lnTo>
                    <a:pt x="250" y="35"/>
                  </a:lnTo>
                  <a:lnTo>
                    <a:pt x="250" y="22"/>
                  </a:lnTo>
                  <a:lnTo>
                    <a:pt x="258" y="22"/>
                  </a:lnTo>
                  <a:lnTo>
                    <a:pt x="258" y="35"/>
                  </a:lnTo>
                  <a:close/>
                  <a:moveTo>
                    <a:pt x="258" y="56"/>
                  </a:moveTo>
                  <a:lnTo>
                    <a:pt x="252" y="56"/>
                  </a:lnTo>
                  <a:lnTo>
                    <a:pt x="252" y="43"/>
                  </a:lnTo>
                  <a:lnTo>
                    <a:pt x="258" y="43"/>
                  </a:lnTo>
                  <a:lnTo>
                    <a:pt x="258" y="56"/>
                  </a:lnTo>
                  <a:close/>
                  <a:moveTo>
                    <a:pt x="258" y="77"/>
                  </a:moveTo>
                  <a:lnTo>
                    <a:pt x="252" y="77"/>
                  </a:lnTo>
                  <a:lnTo>
                    <a:pt x="252" y="64"/>
                  </a:lnTo>
                  <a:lnTo>
                    <a:pt x="258" y="64"/>
                  </a:lnTo>
                  <a:lnTo>
                    <a:pt x="258" y="77"/>
                  </a:lnTo>
                  <a:close/>
                  <a:moveTo>
                    <a:pt x="258" y="98"/>
                  </a:moveTo>
                  <a:lnTo>
                    <a:pt x="252" y="98"/>
                  </a:lnTo>
                  <a:lnTo>
                    <a:pt x="252" y="85"/>
                  </a:lnTo>
                  <a:lnTo>
                    <a:pt x="258" y="85"/>
                  </a:lnTo>
                  <a:lnTo>
                    <a:pt x="258" y="98"/>
                  </a:lnTo>
                  <a:close/>
                  <a:moveTo>
                    <a:pt x="254" y="123"/>
                  </a:moveTo>
                  <a:lnTo>
                    <a:pt x="252" y="119"/>
                  </a:lnTo>
                  <a:lnTo>
                    <a:pt x="252" y="106"/>
                  </a:lnTo>
                  <a:lnTo>
                    <a:pt x="258" y="106"/>
                  </a:lnTo>
                  <a:lnTo>
                    <a:pt x="258" y="119"/>
                  </a:lnTo>
                  <a:lnTo>
                    <a:pt x="254" y="123"/>
                  </a:lnTo>
                  <a:close/>
                  <a:moveTo>
                    <a:pt x="258" y="119"/>
                  </a:moveTo>
                  <a:lnTo>
                    <a:pt x="258" y="123"/>
                  </a:lnTo>
                  <a:lnTo>
                    <a:pt x="254" y="123"/>
                  </a:lnTo>
                  <a:lnTo>
                    <a:pt x="258" y="119"/>
                  </a:lnTo>
                  <a:close/>
                  <a:moveTo>
                    <a:pt x="254" y="123"/>
                  </a:moveTo>
                  <a:lnTo>
                    <a:pt x="254" y="116"/>
                  </a:lnTo>
                  <a:lnTo>
                    <a:pt x="254" y="123"/>
                  </a:lnTo>
                  <a:close/>
                  <a:moveTo>
                    <a:pt x="237" y="123"/>
                  </a:moveTo>
                  <a:lnTo>
                    <a:pt x="237" y="116"/>
                  </a:lnTo>
                  <a:lnTo>
                    <a:pt x="248" y="116"/>
                  </a:lnTo>
                  <a:lnTo>
                    <a:pt x="248" y="123"/>
                  </a:lnTo>
                  <a:lnTo>
                    <a:pt x="237" y="123"/>
                  </a:lnTo>
                  <a:close/>
                  <a:moveTo>
                    <a:pt x="221" y="123"/>
                  </a:moveTo>
                  <a:lnTo>
                    <a:pt x="221" y="116"/>
                  </a:lnTo>
                  <a:lnTo>
                    <a:pt x="233" y="116"/>
                  </a:lnTo>
                  <a:lnTo>
                    <a:pt x="233" y="123"/>
                  </a:lnTo>
                  <a:lnTo>
                    <a:pt x="221" y="123"/>
                  </a:lnTo>
                  <a:close/>
                  <a:moveTo>
                    <a:pt x="204" y="123"/>
                  </a:moveTo>
                  <a:lnTo>
                    <a:pt x="204" y="116"/>
                  </a:lnTo>
                  <a:lnTo>
                    <a:pt x="215" y="116"/>
                  </a:lnTo>
                  <a:lnTo>
                    <a:pt x="215" y="123"/>
                  </a:lnTo>
                  <a:lnTo>
                    <a:pt x="204" y="123"/>
                  </a:lnTo>
                  <a:close/>
                  <a:moveTo>
                    <a:pt x="189" y="123"/>
                  </a:moveTo>
                  <a:lnTo>
                    <a:pt x="189" y="116"/>
                  </a:lnTo>
                  <a:lnTo>
                    <a:pt x="198" y="116"/>
                  </a:lnTo>
                  <a:lnTo>
                    <a:pt x="198" y="123"/>
                  </a:lnTo>
                  <a:lnTo>
                    <a:pt x="189" y="123"/>
                  </a:lnTo>
                  <a:close/>
                  <a:moveTo>
                    <a:pt x="171" y="123"/>
                  </a:moveTo>
                  <a:lnTo>
                    <a:pt x="171" y="116"/>
                  </a:lnTo>
                  <a:lnTo>
                    <a:pt x="183" y="116"/>
                  </a:lnTo>
                  <a:lnTo>
                    <a:pt x="183" y="123"/>
                  </a:lnTo>
                  <a:lnTo>
                    <a:pt x="171" y="123"/>
                  </a:lnTo>
                  <a:close/>
                  <a:moveTo>
                    <a:pt x="154" y="123"/>
                  </a:moveTo>
                  <a:lnTo>
                    <a:pt x="154" y="116"/>
                  </a:lnTo>
                  <a:lnTo>
                    <a:pt x="165" y="116"/>
                  </a:lnTo>
                  <a:lnTo>
                    <a:pt x="165" y="123"/>
                  </a:lnTo>
                  <a:lnTo>
                    <a:pt x="154" y="123"/>
                  </a:lnTo>
                  <a:close/>
                  <a:moveTo>
                    <a:pt x="139" y="123"/>
                  </a:moveTo>
                  <a:lnTo>
                    <a:pt x="139" y="116"/>
                  </a:lnTo>
                  <a:lnTo>
                    <a:pt x="150" y="116"/>
                  </a:lnTo>
                  <a:lnTo>
                    <a:pt x="150" y="123"/>
                  </a:lnTo>
                  <a:lnTo>
                    <a:pt x="139" y="123"/>
                  </a:lnTo>
                  <a:close/>
                  <a:moveTo>
                    <a:pt x="121" y="123"/>
                  </a:moveTo>
                  <a:lnTo>
                    <a:pt x="121" y="116"/>
                  </a:lnTo>
                  <a:lnTo>
                    <a:pt x="133" y="116"/>
                  </a:lnTo>
                  <a:lnTo>
                    <a:pt x="133" y="123"/>
                  </a:lnTo>
                  <a:lnTo>
                    <a:pt x="121" y="123"/>
                  </a:lnTo>
                  <a:close/>
                  <a:moveTo>
                    <a:pt x="106" y="123"/>
                  </a:moveTo>
                  <a:lnTo>
                    <a:pt x="106" y="116"/>
                  </a:lnTo>
                  <a:lnTo>
                    <a:pt x="116" y="116"/>
                  </a:lnTo>
                  <a:lnTo>
                    <a:pt x="116" y="123"/>
                  </a:lnTo>
                  <a:lnTo>
                    <a:pt x="106" y="123"/>
                  </a:lnTo>
                  <a:close/>
                  <a:moveTo>
                    <a:pt x="89" y="123"/>
                  </a:moveTo>
                  <a:lnTo>
                    <a:pt x="89" y="118"/>
                  </a:lnTo>
                  <a:lnTo>
                    <a:pt x="100" y="116"/>
                  </a:lnTo>
                  <a:lnTo>
                    <a:pt x="100" y="123"/>
                  </a:lnTo>
                  <a:lnTo>
                    <a:pt x="89" y="123"/>
                  </a:lnTo>
                  <a:close/>
                  <a:moveTo>
                    <a:pt x="71" y="123"/>
                  </a:moveTo>
                  <a:lnTo>
                    <a:pt x="71" y="118"/>
                  </a:lnTo>
                  <a:lnTo>
                    <a:pt x="83" y="118"/>
                  </a:lnTo>
                  <a:lnTo>
                    <a:pt x="83" y="123"/>
                  </a:lnTo>
                  <a:lnTo>
                    <a:pt x="71" y="123"/>
                  </a:lnTo>
                  <a:close/>
                  <a:moveTo>
                    <a:pt x="56" y="123"/>
                  </a:moveTo>
                  <a:lnTo>
                    <a:pt x="56" y="118"/>
                  </a:lnTo>
                  <a:lnTo>
                    <a:pt x="68" y="118"/>
                  </a:lnTo>
                  <a:lnTo>
                    <a:pt x="68" y="123"/>
                  </a:lnTo>
                  <a:lnTo>
                    <a:pt x="56" y="123"/>
                  </a:lnTo>
                  <a:close/>
                  <a:moveTo>
                    <a:pt x="39" y="123"/>
                  </a:moveTo>
                  <a:lnTo>
                    <a:pt x="39" y="118"/>
                  </a:lnTo>
                  <a:lnTo>
                    <a:pt x="50" y="118"/>
                  </a:lnTo>
                  <a:lnTo>
                    <a:pt x="50" y="123"/>
                  </a:lnTo>
                  <a:lnTo>
                    <a:pt x="39" y="123"/>
                  </a:lnTo>
                  <a:close/>
                  <a:moveTo>
                    <a:pt x="23" y="123"/>
                  </a:moveTo>
                  <a:lnTo>
                    <a:pt x="23" y="118"/>
                  </a:lnTo>
                  <a:lnTo>
                    <a:pt x="33" y="118"/>
                  </a:lnTo>
                  <a:lnTo>
                    <a:pt x="33" y="123"/>
                  </a:lnTo>
                  <a:lnTo>
                    <a:pt x="23" y="123"/>
                  </a:lnTo>
                  <a:close/>
                  <a:moveTo>
                    <a:pt x="0" y="121"/>
                  </a:moveTo>
                  <a:lnTo>
                    <a:pt x="21" y="110"/>
                  </a:lnTo>
                  <a:lnTo>
                    <a:pt x="21" y="131"/>
                  </a:lnTo>
                  <a:lnTo>
                    <a:pt x="0" y="121"/>
                  </a:lnTo>
                  <a:close/>
                </a:path>
              </a:pathLst>
            </a:custGeom>
            <a:solidFill>
              <a:srgbClr val="FF0000"/>
            </a:solidFill>
            <a:ln w="9525">
              <a:noFill/>
              <a:round/>
              <a:headEnd/>
              <a:tailEnd/>
            </a:ln>
          </p:spPr>
          <p:txBody>
            <a:bodyPr/>
            <a:lstStyle/>
            <a:p>
              <a:endParaRPr lang="en-US"/>
            </a:p>
          </p:txBody>
        </p:sp>
        <p:sp>
          <p:nvSpPr>
            <p:cNvPr id="16420" name="Freeform 175"/>
            <p:cNvSpPr>
              <a:spLocks/>
            </p:cNvSpPr>
            <p:nvPr/>
          </p:nvSpPr>
          <p:spPr bwMode="auto">
            <a:xfrm>
              <a:off x="715" y="2378"/>
              <a:ext cx="353" cy="111"/>
            </a:xfrm>
            <a:custGeom>
              <a:avLst/>
              <a:gdLst>
                <a:gd name="T0" fmla="*/ 1262392 w 226"/>
                <a:gd name="T1" fmla="*/ 0 h 69"/>
                <a:gd name="T2" fmla="*/ 5183443 w 226"/>
                <a:gd name="T3" fmla="*/ 0 h 69"/>
                <a:gd name="T4" fmla="*/ 5476077 w 226"/>
                <a:gd name="T5" fmla="*/ 110162 h 69"/>
                <a:gd name="T6" fmla="*/ 5671179 w 226"/>
                <a:gd name="T7" fmla="*/ 219281 h 69"/>
                <a:gd name="T8" fmla="*/ 5891214 w 226"/>
                <a:gd name="T9" fmla="*/ 352756 h 69"/>
                <a:gd name="T10" fmla="*/ 6065611 w 226"/>
                <a:gd name="T11" fmla="*/ 567477 h 69"/>
                <a:gd name="T12" fmla="*/ 6222490 w 226"/>
                <a:gd name="T13" fmla="*/ 845344 h 69"/>
                <a:gd name="T14" fmla="*/ 6325641 w 226"/>
                <a:gd name="T15" fmla="*/ 1186863 h 69"/>
                <a:gd name="T16" fmla="*/ 6380690 w 226"/>
                <a:gd name="T17" fmla="*/ 1498115 h 69"/>
                <a:gd name="T18" fmla="*/ 6433962 w 226"/>
                <a:gd name="T19" fmla="*/ 1951365 h 69"/>
                <a:gd name="T20" fmla="*/ 6380690 w 226"/>
                <a:gd name="T21" fmla="*/ 2238886 h 69"/>
                <a:gd name="T22" fmla="*/ 6325641 w 226"/>
                <a:gd name="T23" fmla="*/ 2679615 h 69"/>
                <a:gd name="T24" fmla="*/ 6222490 w 226"/>
                <a:gd name="T25" fmla="*/ 3030499 h 69"/>
                <a:gd name="T26" fmla="*/ 6065611 w 226"/>
                <a:gd name="T27" fmla="*/ 3248701 h 69"/>
                <a:gd name="T28" fmla="*/ 5891214 w 226"/>
                <a:gd name="T29" fmla="*/ 3519289 h 69"/>
                <a:gd name="T30" fmla="*/ 5671179 w 226"/>
                <a:gd name="T31" fmla="*/ 3669190 h 69"/>
                <a:gd name="T32" fmla="*/ 5476077 w 226"/>
                <a:gd name="T33" fmla="*/ 3770252 h 69"/>
                <a:gd name="T34" fmla="*/ 5183443 w 226"/>
                <a:gd name="T35" fmla="*/ 3876973 h 69"/>
                <a:gd name="T36" fmla="*/ 1262392 w 226"/>
                <a:gd name="T37" fmla="*/ 3876973 h 69"/>
                <a:gd name="T38" fmla="*/ 969555 w 226"/>
                <a:gd name="T39" fmla="*/ 3770252 h 69"/>
                <a:gd name="T40" fmla="*/ 746231 w 226"/>
                <a:gd name="T41" fmla="*/ 3669190 h 69"/>
                <a:gd name="T42" fmla="*/ 544642 w 226"/>
                <a:gd name="T43" fmla="*/ 3519289 h 69"/>
                <a:gd name="T44" fmla="*/ 359104 w 226"/>
                <a:gd name="T45" fmla="*/ 3248701 h 69"/>
                <a:gd name="T46" fmla="*/ 201536 w 226"/>
                <a:gd name="T47" fmla="*/ 3030499 h 69"/>
                <a:gd name="T48" fmla="*/ 91505 w 226"/>
                <a:gd name="T49" fmla="*/ 2679615 h 69"/>
                <a:gd name="T50" fmla="*/ 0 w 226"/>
                <a:gd name="T51" fmla="*/ 2238886 h 69"/>
                <a:gd name="T52" fmla="*/ 0 w 226"/>
                <a:gd name="T53" fmla="*/ 1951365 h 69"/>
                <a:gd name="T54" fmla="*/ 0 w 226"/>
                <a:gd name="T55" fmla="*/ 1498115 h 69"/>
                <a:gd name="T56" fmla="*/ 91505 w 226"/>
                <a:gd name="T57" fmla="*/ 1186863 h 69"/>
                <a:gd name="T58" fmla="*/ 201536 w 226"/>
                <a:gd name="T59" fmla="*/ 845344 h 69"/>
                <a:gd name="T60" fmla="*/ 359104 w 226"/>
                <a:gd name="T61" fmla="*/ 567477 h 69"/>
                <a:gd name="T62" fmla="*/ 544642 w 226"/>
                <a:gd name="T63" fmla="*/ 352756 h 69"/>
                <a:gd name="T64" fmla="*/ 746231 w 226"/>
                <a:gd name="T65" fmla="*/ 219281 h 69"/>
                <a:gd name="T66" fmla="*/ 969555 w 226"/>
                <a:gd name="T67" fmla="*/ 110162 h 69"/>
                <a:gd name="T68" fmla="*/ 1262392 w 226"/>
                <a:gd name="T69" fmla="*/ 0 h 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9"/>
                <a:gd name="T107" fmla="*/ 226 w 226"/>
                <a:gd name="T108" fmla="*/ 69 h 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9">
                  <a:moveTo>
                    <a:pt x="44" y="0"/>
                  </a:moveTo>
                  <a:lnTo>
                    <a:pt x="182" y="0"/>
                  </a:lnTo>
                  <a:lnTo>
                    <a:pt x="192" y="2"/>
                  </a:lnTo>
                  <a:lnTo>
                    <a:pt x="199" y="4"/>
                  </a:lnTo>
                  <a:lnTo>
                    <a:pt x="207" y="6"/>
                  </a:lnTo>
                  <a:lnTo>
                    <a:pt x="213" y="10"/>
                  </a:lnTo>
                  <a:lnTo>
                    <a:pt x="218" y="15"/>
                  </a:lnTo>
                  <a:lnTo>
                    <a:pt x="222" y="21"/>
                  </a:lnTo>
                  <a:lnTo>
                    <a:pt x="224" y="27"/>
                  </a:lnTo>
                  <a:lnTo>
                    <a:pt x="226" y="35"/>
                  </a:lnTo>
                  <a:lnTo>
                    <a:pt x="224" y="40"/>
                  </a:lnTo>
                  <a:lnTo>
                    <a:pt x="222" y="48"/>
                  </a:lnTo>
                  <a:lnTo>
                    <a:pt x="218" y="54"/>
                  </a:lnTo>
                  <a:lnTo>
                    <a:pt x="213" y="58"/>
                  </a:lnTo>
                  <a:lnTo>
                    <a:pt x="207" y="63"/>
                  </a:lnTo>
                  <a:lnTo>
                    <a:pt x="199" y="65"/>
                  </a:lnTo>
                  <a:lnTo>
                    <a:pt x="192" y="67"/>
                  </a:lnTo>
                  <a:lnTo>
                    <a:pt x="182" y="69"/>
                  </a:lnTo>
                  <a:lnTo>
                    <a:pt x="44" y="69"/>
                  </a:lnTo>
                  <a:lnTo>
                    <a:pt x="34" y="67"/>
                  </a:lnTo>
                  <a:lnTo>
                    <a:pt x="26" y="65"/>
                  </a:lnTo>
                  <a:lnTo>
                    <a:pt x="19" y="63"/>
                  </a:lnTo>
                  <a:lnTo>
                    <a:pt x="13" y="58"/>
                  </a:lnTo>
                  <a:lnTo>
                    <a:pt x="7" y="54"/>
                  </a:lnTo>
                  <a:lnTo>
                    <a:pt x="3" y="48"/>
                  </a:lnTo>
                  <a:lnTo>
                    <a:pt x="0" y="40"/>
                  </a:lnTo>
                  <a:lnTo>
                    <a:pt x="0" y="35"/>
                  </a:lnTo>
                  <a:lnTo>
                    <a:pt x="0" y="27"/>
                  </a:lnTo>
                  <a:lnTo>
                    <a:pt x="3" y="21"/>
                  </a:lnTo>
                  <a:lnTo>
                    <a:pt x="7" y="15"/>
                  </a:lnTo>
                  <a:lnTo>
                    <a:pt x="13" y="10"/>
                  </a:lnTo>
                  <a:lnTo>
                    <a:pt x="19" y="6"/>
                  </a:lnTo>
                  <a:lnTo>
                    <a:pt x="26" y="4"/>
                  </a:lnTo>
                  <a:lnTo>
                    <a:pt x="34" y="2"/>
                  </a:lnTo>
                  <a:lnTo>
                    <a:pt x="44" y="0"/>
                  </a:lnTo>
                  <a:close/>
                </a:path>
              </a:pathLst>
            </a:custGeom>
            <a:solidFill>
              <a:srgbClr val="FF0000"/>
            </a:solidFill>
            <a:ln w="9525">
              <a:noFill/>
              <a:round/>
              <a:headEnd/>
              <a:tailEnd/>
            </a:ln>
          </p:spPr>
          <p:txBody>
            <a:bodyPr/>
            <a:lstStyle/>
            <a:p>
              <a:endParaRPr lang="en-US"/>
            </a:p>
          </p:txBody>
        </p:sp>
      </p:grpSp>
      <p:sp>
        <p:nvSpPr>
          <p:cNvPr id="363" name="Freeform 176"/>
          <p:cNvSpPr>
            <a:spLocks/>
          </p:cNvSpPr>
          <p:nvPr/>
        </p:nvSpPr>
        <p:spPr bwMode="auto">
          <a:xfrm rot="371064">
            <a:off x="1430338" y="3233738"/>
            <a:ext cx="3263900" cy="557212"/>
          </a:xfrm>
          <a:custGeom>
            <a:avLst/>
            <a:gdLst>
              <a:gd name="T0" fmla="*/ 0 w 1978"/>
              <a:gd name="T1" fmla="*/ 2147483647 h 900"/>
              <a:gd name="T2" fmla="*/ 2147483647 w 1978"/>
              <a:gd name="T3" fmla="*/ 0 h 900"/>
              <a:gd name="T4" fmla="*/ 0 60000 65536"/>
              <a:gd name="T5" fmla="*/ 0 60000 65536"/>
              <a:gd name="T6" fmla="*/ 0 w 1978"/>
              <a:gd name="T7" fmla="*/ 0 h 900"/>
              <a:gd name="T8" fmla="*/ 1978 w 1978"/>
              <a:gd name="T9" fmla="*/ 900 h 900"/>
            </a:gdLst>
            <a:ahLst/>
            <a:cxnLst>
              <a:cxn ang="T4">
                <a:pos x="T0" y="T1"/>
              </a:cxn>
              <a:cxn ang="T5">
                <a:pos x="T2" y="T3"/>
              </a:cxn>
            </a:cxnLst>
            <a:rect l="T6" t="T7" r="T8" b="T9"/>
            <a:pathLst>
              <a:path w="1978" h="900">
                <a:moveTo>
                  <a:pt x="0" y="627"/>
                </a:moveTo>
                <a:cubicBezTo>
                  <a:pt x="883" y="900"/>
                  <a:pt x="1424" y="335"/>
                  <a:pt x="1978" y="0"/>
                </a:cubicBezTo>
              </a:path>
            </a:pathLst>
          </a:custGeom>
          <a:noFill/>
          <a:ln w="9525">
            <a:solidFill>
              <a:srgbClr val="000099"/>
            </a:solidFill>
            <a:round/>
            <a:headEnd type="oval" w="med" len="med"/>
            <a:tailEnd type="triangle" w="med" len="med"/>
          </a:ln>
        </p:spPr>
        <p:txBody>
          <a:bodyPr/>
          <a:lstStyle/>
          <a:p>
            <a:endParaRPr lang="en-US"/>
          </a:p>
        </p:txBody>
      </p:sp>
      <p:sp>
        <p:nvSpPr>
          <p:cNvPr id="365" name="Content Placeholder 2"/>
          <p:cNvSpPr>
            <a:spLocks/>
          </p:cNvSpPr>
          <p:nvPr/>
        </p:nvSpPr>
        <p:spPr bwMode="auto">
          <a:xfrm>
            <a:off x="71438" y="4572000"/>
            <a:ext cx="5580062" cy="1928813"/>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en-US" b="1"/>
              <a:t>Suarez</a:t>
            </a:r>
            <a:r>
              <a:rPr lang="sr-Latn-BA" b="1"/>
              <a:t> et al. </a:t>
            </a:r>
            <a:r>
              <a:rPr lang="sr-Latn-BA"/>
              <a:t>(</a:t>
            </a:r>
            <a:r>
              <a:rPr lang="sr-Latn-BA">
                <a:solidFill>
                  <a:srgbClr val="FF0000"/>
                </a:solidFill>
              </a:rPr>
              <a:t>WCE 2008</a:t>
            </a:r>
            <a:r>
              <a:rPr lang="sr-Latn-BA"/>
              <a:t>)                                          propose a</a:t>
            </a:r>
            <a:r>
              <a:rPr lang="en-US"/>
              <a:t>utomatic </a:t>
            </a:r>
            <a:r>
              <a:rPr lang="sr-Latn-BA"/>
              <a:t>creation of </a:t>
            </a:r>
            <a:r>
              <a:rPr lang="sr-Latn-BA" b="1">
                <a:solidFill>
                  <a:srgbClr val="FF0000"/>
                </a:solidFill>
              </a:rPr>
              <a:t>associations for activities that have input and output objects</a:t>
            </a:r>
            <a:r>
              <a:rPr lang="sr-Latn-BA"/>
              <a:t>, as</a:t>
            </a:r>
            <a:r>
              <a:rPr lang="en-US"/>
              <a:t> </a:t>
            </a:r>
            <a:r>
              <a:rPr lang="sr-Latn-BA"/>
              <a:t>direct mapping of those activities to the respective associations between </a:t>
            </a:r>
            <a:r>
              <a:rPr lang="en-US"/>
              <a:t>corresponding </a:t>
            </a:r>
            <a:r>
              <a:rPr lang="sr-Latn-BA"/>
              <a:t>classes</a:t>
            </a:r>
            <a:endParaRPr lang="en-US" b="1">
              <a:solidFill>
                <a:srgbClr val="FF0000"/>
              </a:solidFill>
            </a:endParaRPr>
          </a:p>
          <a:p>
            <a:pPr marL="342900" indent="-342900" eaLnBrk="0" hangingPunct="0">
              <a:spcBef>
                <a:spcPct val="20000"/>
              </a:spcBef>
              <a:buClr>
                <a:schemeClr val="tx2"/>
              </a:buClr>
              <a:buSzPct val="70000"/>
              <a:buFont typeface="Wingdings" pitchFamily="2" charset="2"/>
              <a:buChar char="l"/>
            </a:pPr>
            <a:endParaRPr lang="en-US"/>
          </a:p>
        </p:txBody>
      </p:sp>
      <p:sp>
        <p:nvSpPr>
          <p:cNvPr id="367" name="Content Placeholder 2"/>
          <p:cNvSpPr>
            <a:spLocks/>
          </p:cNvSpPr>
          <p:nvPr/>
        </p:nvSpPr>
        <p:spPr bwMode="auto">
          <a:xfrm>
            <a:off x="5715000" y="4849813"/>
            <a:ext cx="3392488" cy="1651000"/>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en-US" b="1">
                <a:solidFill>
                  <a:srgbClr val="FF0000"/>
                </a:solidFill>
              </a:rPr>
              <a:t>Limitations related to automated generation of multiplicit</a:t>
            </a:r>
            <a:r>
              <a:rPr lang="sr-Latn-BA" b="1">
                <a:solidFill>
                  <a:srgbClr val="FF0000"/>
                </a:solidFill>
              </a:rPr>
              <a:t>ies</a:t>
            </a:r>
            <a:r>
              <a:rPr lang="en-US"/>
              <a:t>, since they don't propose </a:t>
            </a:r>
            <a:r>
              <a:rPr lang="sr-Latn-BA"/>
              <a:t>any </a:t>
            </a:r>
            <a:r>
              <a:rPr lang="en-US"/>
              <a:t>explicit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wipe(up)">
                                      <p:cBhvr>
                                        <p:cTn id="10" dur="500"/>
                                        <p:tgtEl>
                                          <p:spTgt spid="349"/>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9846"/>
                                        </p:tgtEl>
                                        <p:attrNameLst>
                                          <p:attrName>style.visibility</p:attrName>
                                        </p:attrNameLst>
                                      </p:cBhvr>
                                      <p:to>
                                        <p:strVal val="visible"/>
                                      </p:to>
                                    </p:set>
                                    <p:animEffect transition="in" filter="wipe(left)">
                                      <p:cBhvr>
                                        <p:cTn id="21" dur="500"/>
                                        <p:tgtEl>
                                          <p:spTgt spid="2984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847"/>
                                        </p:tgtEl>
                                        <p:attrNameLst>
                                          <p:attrName>style.visibility</p:attrName>
                                        </p:attrNameLst>
                                      </p:cBhvr>
                                      <p:to>
                                        <p:strVal val="visible"/>
                                      </p:to>
                                    </p:set>
                                    <p:animEffect transition="in" filter="wipe(left)">
                                      <p:cBhvr>
                                        <p:cTn id="24" dur="500"/>
                                        <p:tgtEl>
                                          <p:spTgt spid="2984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848"/>
                                        </p:tgtEl>
                                        <p:attrNameLst>
                                          <p:attrName>style.visibility</p:attrName>
                                        </p:attrNameLst>
                                      </p:cBhvr>
                                      <p:to>
                                        <p:strVal val="visible"/>
                                      </p:to>
                                    </p:set>
                                    <p:animEffect transition="in" filter="wipe(left)">
                                      <p:cBhvr>
                                        <p:cTn id="27" dur="500"/>
                                        <p:tgtEl>
                                          <p:spTgt spid="2984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849"/>
                                        </p:tgtEl>
                                        <p:attrNameLst>
                                          <p:attrName>style.visibility</p:attrName>
                                        </p:attrNameLst>
                                      </p:cBhvr>
                                      <p:to>
                                        <p:strVal val="visible"/>
                                      </p:to>
                                    </p:set>
                                    <p:animEffect transition="in" filter="wipe(left)">
                                      <p:cBhvr>
                                        <p:cTn id="30" dur="500"/>
                                        <p:tgtEl>
                                          <p:spTgt spid="29849"/>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2000"/>
                            </p:stCondLst>
                            <p:childTnLst>
                              <p:par>
                                <p:cTn id="45" presetID="22" presetClass="exit" presetSubtype="8" fill="hold" grpId="1" nodeType="afterEffect">
                                  <p:stCondLst>
                                    <p:cond delay="0"/>
                                  </p:stCondLst>
                                  <p:childTnLst>
                                    <p:animEffect transition="out" filter="wipe(left)">
                                      <p:cBhvr>
                                        <p:cTn id="46" dur="500"/>
                                        <p:tgtEl>
                                          <p:spTgt spid="29846"/>
                                        </p:tgtEl>
                                      </p:cBhvr>
                                    </p:animEffect>
                                    <p:set>
                                      <p:cBhvr>
                                        <p:cTn id="47" dur="1" fill="hold">
                                          <p:stCondLst>
                                            <p:cond delay="499"/>
                                          </p:stCondLst>
                                        </p:cTn>
                                        <p:tgtEl>
                                          <p:spTgt spid="29846"/>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29847"/>
                                        </p:tgtEl>
                                      </p:cBhvr>
                                    </p:animEffect>
                                    <p:set>
                                      <p:cBhvr>
                                        <p:cTn id="50" dur="1" fill="hold">
                                          <p:stCondLst>
                                            <p:cond delay="499"/>
                                          </p:stCondLst>
                                        </p:cTn>
                                        <p:tgtEl>
                                          <p:spTgt spid="29847"/>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29849"/>
                                        </p:tgtEl>
                                      </p:cBhvr>
                                    </p:animEffect>
                                    <p:set>
                                      <p:cBhvr>
                                        <p:cTn id="53" dur="1" fill="hold">
                                          <p:stCondLst>
                                            <p:cond delay="499"/>
                                          </p:stCondLst>
                                        </p:cTn>
                                        <p:tgtEl>
                                          <p:spTgt spid="29849"/>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29848"/>
                                        </p:tgtEl>
                                      </p:cBhvr>
                                    </p:animEffect>
                                    <p:set>
                                      <p:cBhvr>
                                        <p:cTn id="56" dur="1" fill="hold">
                                          <p:stCondLst>
                                            <p:cond delay="499"/>
                                          </p:stCondLst>
                                        </p:cTn>
                                        <p:tgtEl>
                                          <p:spTgt spid="2984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dissolve">
                                      <p:cBhvr>
                                        <p:cTn id="61" dur="1000"/>
                                        <p:tgtEl>
                                          <p:spTgt spid="13"/>
                                        </p:tgtEl>
                                      </p:cBhvr>
                                    </p:animEffect>
                                  </p:childTnLst>
                                </p:cTn>
                              </p:par>
                              <p:par>
                                <p:cTn id="62" presetID="9"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dissolve">
                                      <p:cBhvr>
                                        <p:cTn id="64" dur="500"/>
                                        <p:tgtEl>
                                          <p:spTgt spid="29"/>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9898"/>
                                        </p:tgtEl>
                                        <p:attrNameLst>
                                          <p:attrName>style.visibility</p:attrName>
                                        </p:attrNameLst>
                                      </p:cBhvr>
                                      <p:to>
                                        <p:strVal val="visible"/>
                                      </p:to>
                                    </p:set>
                                    <p:animEffect transition="in" filter="wipe(left)">
                                      <p:cBhvr>
                                        <p:cTn id="68" dur="500"/>
                                        <p:tgtEl>
                                          <p:spTgt spid="29898"/>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par>
                          <p:cTn id="73" fill="hold">
                            <p:stCondLst>
                              <p:cond delay="2000"/>
                            </p:stCondLst>
                            <p:childTnLst>
                              <p:par>
                                <p:cTn id="74" presetID="22" presetClass="entr" presetSubtype="1" fill="hold" grpId="0" nodeType="afterEffect">
                                  <p:stCondLst>
                                    <p:cond delay="0"/>
                                  </p:stCondLst>
                                  <p:childTnLst>
                                    <p:set>
                                      <p:cBhvr>
                                        <p:cTn id="75" dur="1" fill="hold">
                                          <p:stCondLst>
                                            <p:cond delay="0"/>
                                          </p:stCondLst>
                                        </p:cTn>
                                        <p:tgtEl>
                                          <p:spTgt spid="29937"/>
                                        </p:tgtEl>
                                        <p:attrNameLst>
                                          <p:attrName>style.visibility</p:attrName>
                                        </p:attrNameLst>
                                      </p:cBhvr>
                                      <p:to>
                                        <p:strVal val="visible"/>
                                      </p:to>
                                    </p:set>
                                    <p:animEffect transition="in" filter="wipe(up)">
                                      <p:cBhvr>
                                        <p:cTn id="76" dur="500"/>
                                        <p:tgtEl>
                                          <p:spTgt spid="29937"/>
                                        </p:tgtEl>
                                      </p:cBhvr>
                                    </p:animEffect>
                                  </p:childTnLst>
                                </p:cTn>
                              </p:par>
                            </p:childTnLst>
                          </p:cTn>
                        </p:par>
                        <p:par>
                          <p:cTn id="77" fill="hold">
                            <p:stCondLst>
                              <p:cond delay="2500"/>
                            </p:stCondLst>
                            <p:childTnLst>
                              <p:par>
                                <p:cTn id="78" presetID="22" presetClass="exit" presetSubtype="8" fill="hold" grpId="1" nodeType="afterEffect">
                                  <p:stCondLst>
                                    <p:cond delay="0"/>
                                  </p:stCondLst>
                                  <p:childTnLst>
                                    <p:animEffect transition="out" filter="wipe(left)">
                                      <p:cBhvr>
                                        <p:cTn id="79" dur="500"/>
                                        <p:tgtEl>
                                          <p:spTgt spid="29898"/>
                                        </p:tgtEl>
                                      </p:cBhvr>
                                    </p:animEffect>
                                    <p:set>
                                      <p:cBhvr>
                                        <p:cTn id="80" dur="1" fill="hold">
                                          <p:stCondLst>
                                            <p:cond delay="499"/>
                                          </p:stCondLst>
                                        </p:cTn>
                                        <p:tgtEl>
                                          <p:spTgt spid="29898"/>
                                        </p:tgtEl>
                                        <p:attrNameLst>
                                          <p:attrName>style.visibility</p:attrName>
                                        </p:attrNameLst>
                                      </p:cBhvr>
                                      <p:to>
                                        <p:strVal val="hidden"/>
                                      </p:to>
                                    </p:se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29901"/>
                                        </p:tgtEl>
                                        <p:attrNameLst>
                                          <p:attrName>style.visibility</p:attrName>
                                        </p:attrNameLst>
                                      </p:cBhvr>
                                      <p:to>
                                        <p:strVal val="visible"/>
                                      </p:to>
                                    </p:set>
                                    <p:animEffect transition="in" filter="wipe(left)">
                                      <p:cBhvr>
                                        <p:cTn id="84" dur="500"/>
                                        <p:tgtEl>
                                          <p:spTgt spid="29901"/>
                                        </p:tgtEl>
                                      </p:cBhvr>
                                    </p:animEffect>
                                  </p:childTnLst>
                                </p:cTn>
                              </p:par>
                            </p:childTnLst>
                          </p:cTn>
                        </p:par>
                        <p:par>
                          <p:cTn id="85" fill="hold">
                            <p:stCondLst>
                              <p:cond delay="3500"/>
                            </p:stCondLst>
                            <p:childTnLst>
                              <p:par>
                                <p:cTn id="86" presetID="22" presetClass="entr" presetSubtype="1"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up)">
                                      <p:cBhvr>
                                        <p:cTn id="88" dur="500"/>
                                        <p:tgtEl>
                                          <p:spTgt spid="18"/>
                                        </p:tgtEl>
                                      </p:cBhvr>
                                    </p:animEffect>
                                  </p:childTnLst>
                                </p:cTn>
                              </p:par>
                            </p:childTnLst>
                          </p:cTn>
                        </p:par>
                        <p:par>
                          <p:cTn id="89" fill="hold">
                            <p:stCondLst>
                              <p:cond delay="4000"/>
                            </p:stCondLst>
                            <p:childTnLst>
                              <p:par>
                                <p:cTn id="90" presetID="22" presetClass="entr" presetSubtype="1" fill="hold" grpId="0" nodeType="afterEffect">
                                  <p:stCondLst>
                                    <p:cond delay="0"/>
                                  </p:stCondLst>
                                  <p:childTnLst>
                                    <p:set>
                                      <p:cBhvr>
                                        <p:cTn id="91" dur="1" fill="hold">
                                          <p:stCondLst>
                                            <p:cond delay="0"/>
                                          </p:stCondLst>
                                        </p:cTn>
                                        <p:tgtEl>
                                          <p:spTgt spid="29938"/>
                                        </p:tgtEl>
                                        <p:attrNameLst>
                                          <p:attrName>style.visibility</p:attrName>
                                        </p:attrNameLst>
                                      </p:cBhvr>
                                      <p:to>
                                        <p:strVal val="visible"/>
                                      </p:to>
                                    </p:set>
                                    <p:animEffect transition="in" filter="wipe(up)">
                                      <p:cBhvr>
                                        <p:cTn id="92" dur="500"/>
                                        <p:tgtEl>
                                          <p:spTgt spid="29938"/>
                                        </p:tgtEl>
                                      </p:cBhvr>
                                    </p:animEffect>
                                  </p:childTnLst>
                                </p:cTn>
                              </p:par>
                            </p:childTnLst>
                          </p:cTn>
                        </p:par>
                        <p:par>
                          <p:cTn id="93" fill="hold">
                            <p:stCondLst>
                              <p:cond delay="4500"/>
                            </p:stCondLst>
                            <p:childTnLst>
                              <p:par>
                                <p:cTn id="94" presetID="22" presetClass="exit" presetSubtype="8" fill="hold" grpId="1" nodeType="afterEffect">
                                  <p:stCondLst>
                                    <p:cond delay="0"/>
                                  </p:stCondLst>
                                  <p:childTnLst>
                                    <p:animEffect transition="out" filter="wipe(left)">
                                      <p:cBhvr>
                                        <p:cTn id="95" dur="500"/>
                                        <p:tgtEl>
                                          <p:spTgt spid="29901"/>
                                        </p:tgtEl>
                                      </p:cBhvr>
                                    </p:animEffect>
                                    <p:set>
                                      <p:cBhvr>
                                        <p:cTn id="96" dur="1" fill="hold">
                                          <p:stCondLst>
                                            <p:cond delay="499"/>
                                          </p:stCondLst>
                                        </p:cTn>
                                        <p:tgtEl>
                                          <p:spTgt spid="29901"/>
                                        </p:tgtEl>
                                        <p:attrNameLst>
                                          <p:attrName>style.visibility</p:attrName>
                                        </p:attrNameLst>
                                      </p:cBhvr>
                                      <p:to>
                                        <p:strVal val="hidden"/>
                                      </p:to>
                                    </p:set>
                                  </p:childTnLst>
                                </p:cTn>
                              </p:par>
                            </p:childTnLst>
                          </p:cTn>
                        </p:par>
                        <p:par>
                          <p:cTn id="97" fill="hold">
                            <p:stCondLst>
                              <p:cond delay="5000"/>
                            </p:stCondLst>
                            <p:childTnLst>
                              <p:par>
                                <p:cTn id="98" presetID="22" presetClass="entr" presetSubtype="8" fill="hold" grpId="0" nodeType="afterEffect">
                                  <p:stCondLst>
                                    <p:cond delay="0"/>
                                  </p:stCondLst>
                                  <p:childTnLst>
                                    <p:set>
                                      <p:cBhvr>
                                        <p:cTn id="99" dur="1" fill="hold">
                                          <p:stCondLst>
                                            <p:cond delay="0"/>
                                          </p:stCondLst>
                                        </p:cTn>
                                        <p:tgtEl>
                                          <p:spTgt spid="29902"/>
                                        </p:tgtEl>
                                        <p:attrNameLst>
                                          <p:attrName>style.visibility</p:attrName>
                                        </p:attrNameLst>
                                      </p:cBhvr>
                                      <p:to>
                                        <p:strVal val="visible"/>
                                      </p:to>
                                    </p:set>
                                    <p:animEffect transition="in" filter="wipe(left)">
                                      <p:cBhvr>
                                        <p:cTn id="100" dur="500"/>
                                        <p:tgtEl>
                                          <p:spTgt spid="29902"/>
                                        </p:tgtEl>
                                      </p:cBhvr>
                                    </p:animEffect>
                                  </p:childTnLst>
                                </p:cTn>
                              </p:par>
                            </p:childTnLst>
                          </p:cTn>
                        </p:par>
                        <p:par>
                          <p:cTn id="101" fill="hold">
                            <p:stCondLst>
                              <p:cond delay="5500"/>
                            </p:stCondLst>
                            <p:childTnLst>
                              <p:par>
                                <p:cTn id="102" presetID="22" presetClass="entr" presetSubtype="1"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up)">
                                      <p:cBhvr>
                                        <p:cTn id="104" dur="500"/>
                                        <p:tgtEl>
                                          <p:spTgt spid="19"/>
                                        </p:tgtEl>
                                      </p:cBhvr>
                                    </p:animEffect>
                                  </p:childTnLst>
                                </p:cTn>
                              </p:par>
                            </p:childTnLst>
                          </p:cTn>
                        </p:par>
                        <p:par>
                          <p:cTn id="105" fill="hold">
                            <p:stCondLst>
                              <p:cond delay="6000"/>
                            </p:stCondLst>
                            <p:childTnLst>
                              <p:par>
                                <p:cTn id="106" presetID="22" presetClass="entr" presetSubtype="1" fill="hold" grpId="0" nodeType="afterEffect">
                                  <p:stCondLst>
                                    <p:cond delay="0"/>
                                  </p:stCondLst>
                                  <p:childTnLst>
                                    <p:set>
                                      <p:cBhvr>
                                        <p:cTn id="107" dur="1" fill="hold">
                                          <p:stCondLst>
                                            <p:cond delay="0"/>
                                          </p:stCondLst>
                                        </p:cTn>
                                        <p:tgtEl>
                                          <p:spTgt spid="29939"/>
                                        </p:tgtEl>
                                        <p:attrNameLst>
                                          <p:attrName>style.visibility</p:attrName>
                                        </p:attrNameLst>
                                      </p:cBhvr>
                                      <p:to>
                                        <p:strVal val="visible"/>
                                      </p:to>
                                    </p:set>
                                    <p:animEffect transition="in" filter="wipe(up)">
                                      <p:cBhvr>
                                        <p:cTn id="108" dur="500"/>
                                        <p:tgtEl>
                                          <p:spTgt spid="29939"/>
                                        </p:tgtEl>
                                      </p:cBhvr>
                                    </p:animEffect>
                                  </p:childTnLst>
                                </p:cTn>
                              </p:par>
                            </p:childTnLst>
                          </p:cTn>
                        </p:par>
                        <p:par>
                          <p:cTn id="109" fill="hold">
                            <p:stCondLst>
                              <p:cond delay="6500"/>
                            </p:stCondLst>
                            <p:childTnLst>
                              <p:par>
                                <p:cTn id="110" presetID="22" presetClass="exit" presetSubtype="8" fill="hold" grpId="1" nodeType="afterEffect">
                                  <p:stCondLst>
                                    <p:cond delay="0"/>
                                  </p:stCondLst>
                                  <p:childTnLst>
                                    <p:animEffect transition="out" filter="wipe(left)">
                                      <p:cBhvr>
                                        <p:cTn id="111" dur="500"/>
                                        <p:tgtEl>
                                          <p:spTgt spid="29902"/>
                                        </p:tgtEl>
                                      </p:cBhvr>
                                    </p:animEffect>
                                    <p:set>
                                      <p:cBhvr>
                                        <p:cTn id="112" dur="1" fill="hold">
                                          <p:stCondLst>
                                            <p:cond delay="499"/>
                                          </p:stCondLst>
                                        </p:cTn>
                                        <p:tgtEl>
                                          <p:spTgt spid="2990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52">
                                            <p:bg/>
                                          </p:spTgt>
                                        </p:tgtEl>
                                        <p:attrNameLst>
                                          <p:attrName>style.visibility</p:attrName>
                                        </p:attrNameLst>
                                      </p:cBhvr>
                                      <p:to>
                                        <p:strVal val="visible"/>
                                      </p:to>
                                    </p:set>
                                  </p:childTnLst>
                                </p:cTn>
                              </p:par>
                            </p:childTnLst>
                          </p:cTn>
                        </p:par>
                        <p:par>
                          <p:cTn id="117" fill="hold">
                            <p:stCondLst>
                              <p:cond delay="0"/>
                            </p:stCondLst>
                            <p:childTnLst>
                              <p:par>
                                <p:cTn id="118" presetID="1" presetClass="entr" presetSubtype="0" fill="hold" grpId="0" nodeType="afterEffect">
                                  <p:stCondLst>
                                    <p:cond delay="0"/>
                                  </p:stCondLst>
                                  <p:childTnLst>
                                    <p:set>
                                      <p:cBhvr>
                                        <p:cTn id="119" dur="1" fill="hold">
                                          <p:stCondLst>
                                            <p:cond delay="0"/>
                                          </p:stCondLst>
                                        </p:cTn>
                                        <p:tgtEl>
                                          <p:spTgt spid="352">
                                            <p:txEl>
                                              <p:pRg st="0" end="0"/>
                                            </p:txEl>
                                          </p:spTgt>
                                        </p:tgtEl>
                                        <p:attrNameLst>
                                          <p:attrName>style.visibility</p:attrName>
                                        </p:attrNameLst>
                                      </p:cBhvr>
                                      <p:to>
                                        <p:strVal val="visible"/>
                                      </p:to>
                                    </p:set>
                                  </p:childTnLst>
                                </p:cTn>
                              </p:par>
                            </p:childTnLst>
                          </p:cTn>
                        </p:par>
                        <p:par>
                          <p:cTn id="120" fill="hold">
                            <p:stCondLst>
                              <p:cond delay="0"/>
                            </p:stCondLst>
                            <p:childTnLst>
                              <p:par>
                                <p:cTn id="121" presetID="11" presetClass="exit" presetSubtype="0" repeatCount="indefinite" fill="hold" nodeType="afterEffect">
                                  <p:stCondLst>
                                    <p:cond delay="0"/>
                                  </p:stCondLst>
                                  <p:childTnLst>
                                    <p:anim calcmode="discrete" valueType="str">
                                      <p:cBhvr>
                                        <p:cTn id="122" dur="1000"/>
                                        <p:tgtEl>
                                          <p:spTgt spid="352">
                                            <p:txEl>
                                              <p:pRg st="0" end="0"/>
                                            </p:txEl>
                                          </p:spTgt>
                                        </p:tgtEl>
                                        <p:attrNameLst>
                                          <p:attrName>style.visibility</p:attrName>
                                        </p:attrNameLst>
                                      </p:cBhvr>
                                      <p:tavLst>
                                        <p:tav tm="0">
                                          <p:val>
                                            <p:strVal val="hidden"/>
                                          </p:val>
                                        </p:tav>
                                        <p:tav tm="50000">
                                          <p:val>
                                            <p:strVal val="visible"/>
                                          </p:val>
                                        </p:tav>
                                      </p:tavLst>
                                    </p:anim>
                                    <p:set>
                                      <p:cBhvr>
                                        <p:cTn id="123" dur="1" fill="hold">
                                          <p:stCondLst>
                                            <p:cond delay="999"/>
                                          </p:stCondLst>
                                        </p:cTn>
                                        <p:tgtEl>
                                          <p:spTgt spid="352">
                                            <p:txEl>
                                              <p:pRg st="0" end="0"/>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365"/>
                                        </p:tgtEl>
                                        <p:attrNameLst>
                                          <p:attrName>style.visibility</p:attrName>
                                        </p:attrNameLst>
                                      </p:cBhvr>
                                      <p:to>
                                        <p:strVal val="visible"/>
                                      </p:to>
                                    </p:set>
                                    <p:animEffect transition="in" filter="wipe(up)">
                                      <p:cBhvr>
                                        <p:cTn id="128" dur="500"/>
                                        <p:tgtEl>
                                          <p:spTgt spid="365"/>
                                        </p:tgtEl>
                                      </p:cBhvr>
                                    </p:animEffect>
                                  </p:childTnLst>
                                </p:cTn>
                              </p:par>
                            </p:childTnLst>
                          </p:cTn>
                        </p:par>
                        <p:par>
                          <p:cTn id="129" fill="hold">
                            <p:stCondLst>
                              <p:cond delay="500"/>
                            </p:stCondLst>
                            <p:childTnLst>
                              <p:par>
                                <p:cTn id="130" presetID="9" presetClass="entr" presetSubtype="0"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dissolve">
                                      <p:cBhvr>
                                        <p:cTn id="132" dur="500"/>
                                        <p:tgtEl>
                                          <p:spTgt spid="30"/>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363"/>
                                        </p:tgtEl>
                                        <p:attrNameLst>
                                          <p:attrName>style.visibility</p:attrName>
                                        </p:attrNameLst>
                                      </p:cBhvr>
                                      <p:to>
                                        <p:strVal val="visible"/>
                                      </p:to>
                                    </p:set>
                                    <p:animEffect transition="in" filter="wipe(left)">
                                      <p:cBhvr>
                                        <p:cTn id="135" dur="500"/>
                                        <p:tgtEl>
                                          <p:spTgt spid="363"/>
                                        </p:tgtEl>
                                      </p:cBhvr>
                                    </p:animEffect>
                                  </p:childTnLst>
                                  <p:subTnLst>
                                    <p:animClr clrSpc="rgb" dir="cw">
                                      <p:cBhvr override="childStyle">
                                        <p:cTn dur="1" fill="hold" display="0" masterRel="nextClick" afterEffect="1"/>
                                        <p:tgtEl>
                                          <p:spTgt spid="363"/>
                                        </p:tgtEl>
                                        <p:attrNameLst>
                                          <p:attrName>ppt_c</p:attrName>
                                        </p:attrNameLst>
                                      </p:cBhvr>
                                      <p:to>
                                        <a:srgbClr val="000099"/>
                                      </p:to>
                                    </p:animClr>
                                  </p:subTnLst>
                                </p:cTn>
                              </p:par>
                            </p:childTnLst>
                          </p:cTn>
                        </p:par>
                        <p:par>
                          <p:cTn id="136" fill="hold">
                            <p:stCondLst>
                              <p:cond delay="1000"/>
                            </p:stCondLst>
                            <p:childTnLst>
                              <p:par>
                                <p:cTn id="137" presetID="22" presetClass="entr" presetSubtype="4" fill="hold" grpId="0" nodeType="afterEffect">
                                  <p:stCondLst>
                                    <p:cond delay="0"/>
                                  </p:stCondLst>
                                  <p:childTnLst>
                                    <p:set>
                                      <p:cBhvr>
                                        <p:cTn id="138" dur="1" fill="hold">
                                          <p:stCondLst>
                                            <p:cond delay="0"/>
                                          </p:stCondLst>
                                        </p:cTn>
                                        <p:tgtEl>
                                          <p:spTgt spid="364"/>
                                        </p:tgtEl>
                                        <p:attrNameLst>
                                          <p:attrName>style.visibility</p:attrName>
                                        </p:attrNameLst>
                                      </p:cBhvr>
                                      <p:to>
                                        <p:strVal val="visible"/>
                                      </p:to>
                                    </p:set>
                                    <p:animEffect transition="in" filter="wipe(down)">
                                      <p:cBhvr>
                                        <p:cTn id="139" dur="500"/>
                                        <p:tgtEl>
                                          <p:spTgt spid="364"/>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367"/>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1" nodeType="afterEffect">
                                  <p:stCondLst>
                                    <p:cond delay="0"/>
                                  </p:stCondLst>
                                  <p:childTnLst>
                                    <p:set>
                                      <p:cBhvr>
                                        <p:cTn id="146" dur="1" fill="hold">
                                          <p:stCondLst>
                                            <p:cond delay="0"/>
                                          </p:stCondLst>
                                        </p:cTn>
                                        <p:tgtEl>
                                          <p:spTgt spid="357"/>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358"/>
                                        </p:tgtEl>
                                        <p:attrNameLst>
                                          <p:attrName>style.visibility</p:attrName>
                                        </p:attrNameLst>
                                      </p:cBhvr>
                                      <p:to>
                                        <p:strVal val="visible"/>
                                      </p:to>
                                    </p:set>
                                  </p:childTnLst>
                                </p:cTn>
                              </p:par>
                            </p:childTnLst>
                          </p:cTn>
                        </p:par>
                        <p:par>
                          <p:cTn id="149" fill="hold">
                            <p:stCondLst>
                              <p:cond delay="0"/>
                            </p:stCondLst>
                            <p:childTnLst>
                              <p:par>
                                <p:cTn id="150" presetID="26" presetClass="emph" presetSubtype="0" repeatCount="indefinite" fill="hold" grpId="0" nodeType="afterEffect">
                                  <p:stCondLst>
                                    <p:cond delay="0"/>
                                  </p:stCondLst>
                                  <p:childTnLst>
                                    <p:animEffect transition="out" filter="fade">
                                      <p:cBhvr>
                                        <p:cTn id="151" dur="500" tmFilter="0, 0; .2, .5; .8, .5; 1, 0"/>
                                        <p:tgtEl>
                                          <p:spTgt spid="357"/>
                                        </p:tgtEl>
                                      </p:cBhvr>
                                    </p:animEffect>
                                    <p:animScale>
                                      <p:cBhvr>
                                        <p:cTn id="152" dur="250" autoRev="1" fill="hold"/>
                                        <p:tgtEl>
                                          <p:spTgt spid="357"/>
                                        </p:tgtEl>
                                      </p:cBhvr>
                                      <p:by x="105000" y="105000"/>
                                    </p:animScale>
                                  </p:childTnLst>
                                </p:cTn>
                              </p:par>
                              <p:par>
                                <p:cTn id="153" presetID="26" presetClass="emph" presetSubtype="0" repeatCount="indefinite" fill="hold" grpId="0" nodeType="withEffect">
                                  <p:stCondLst>
                                    <p:cond delay="0"/>
                                  </p:stCondLst>
                                  <p:childTnLst>
                                    <p:animEffect transition="out" filter="fade">
                                      <p:cBhvr>
                                        <p:cTn id="154" dur="500" tmFilter="0, 0; .2, .5; .8, .5; 1, 0"/>
                                        <p:tgtEl>
                                          <p:spTgt spid="358"/>
                                        </p:tgtEl>
                                      </p:cBhvr>
                                    </p:animEffect>
                                    <p:animScale>
                                      <p:cBhvr>
                                        <p:cTn id="155" dur="250" autoRev="1" fill="hold"/>
                                        <p:tgtEl>
                                          <p:spTgt spid="3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P spid="29846" grpId="0" animBg="1"/>
      <p:bldP spid="29846" grpId="1" animBg="1"/>
      <p:bldP spid="29847" grpId="0" animBg="1"/>
      <p:bldP spid="29847" grpId="1" animBg="1"/>
      <p:bldP spid="29848" grpId="0" animBg="1"/>
      <p:bldP spid="29848" grpId="1" animBg="1"/>
      <p:bldP spid="29849" grpId="0" animBg="1"/>
      <p:bldP spid="29849" grpId="1" animBg="1"/>
      <p:bldP spid="29898" grpId="0" animBg="1"/>
      <p:bldP spid="29898" grpId="1" animBg="1"/>
      <p:bldP spid="29901" grpId="0" animBg="1"/>
      <p:bldP spid="29901" grpId="1" animBg="1"/>
      <p:bldP spid="29902" grpId="0" animBg="1"/>
      <p:bldP spid="29902" grpId="1" animBg="1"/>
      <p:bldP spid="29937" grpId="0"/>
      <p:bldP spid="29938" grpId="0"/>
      <p:bldP spid="29939" grpId="0"/>
      <p:bldP spid="349" grpId="0"/>
      <p:bldP spid="352" grpId="0" build="allAtOnce" animBg="1"/>
      <p:bldP spid="357" grpId="0"/>
      <p:bldP spid="357" grpId="1"/>
      <p:bldP spid="358" grpId="0"/>
      <p:bldP spid="358" grpId="1"/>
      <p:bldP spid="363" grpId="0" animBg="1"/>
      <p:bldP spid="365" grpId="0"/>
      <p:bldP spid="3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a:xfrm>
            <a:off x="142844" y="214291"/>
            <a:ext cx="7381906" cy="642942"/>
          </a:xfrm>
        </p:spPr>
        <p:txBody>
          <a:bodyPr anchor="b"/>
          <a:lstStyle/>
          <a:p>
            <a:pPr eaLnBrk="1" hangingPunct="1"/>
            <a:r>
              <a:rPr lang="en-US" sz="3600" b="1" dirty="0" smtClean="0"/>
              <a:t>Overview </a:t>
            </a:r>
            <a:r>
              <a:rPr lang="sr-Latn-BA" sz="3600" b="1" dirty="0" smtClean="0"/>
              <a:t>of our approach</a:t>
            </a:r>
            <a:endParaRPr lang="en-US" sz="2800" b="1" dirty="0" smtClean="0">
              <a:solidFill>
                <a:schemeClr val="tx1"/>
              </a:solidFill>
            </a:endParaRPr>
          </a:p>
        </p:txBody>
      </p:sp>
      <p:sp>
        <p:nvSpPr>
          <p:cNvPr id="29862" name="Content Placeholder 2"/>
          <p:cNvSpPr>
            <a:spLocks/>
          </p:cNvSpPr>
          <p:nvPr/>
        </p:nvSpPr>
        <p:spPr bwMode="auto">
          <a:xfrm>
            <a:off x="55563" y="1643063"/>
            <a:ext cx="2873375" cy="1571625"/>
          </a:xfrm>
          <a:prstGeom prst="rect">
            <a:avLst/>
          </a:prstGeom>
          <a:noFill/>
          <a:ln w="9525">
            <a:noFill/>
            <a:miter lim="800000"/>
            <a:headEnd/>
            <a:tailEnd/>
          </a:ln>
        </p:spPr>
        <p:txBody>
          <a:bodyPr/>
          <a:lstStyle/>
          <a:p>
            <a:pPr marL="342900" indent="-342900" algn="ctr" eaLnBrk="0" hangingPunct="0">
              <a:spcBef>
                <a:spcPct val="50000"/>
              </a:spcBef>
              <a:buClr>
                <a:srgbClr val="000099"/>
              </a:buClr>
            </a:pPr>
            <a:r>
              <a:rPr lang="sr-Latn-BA">
                <a:solidFill>
                  <a:srgbClr val="000099"/>
                </a:solidFill>
                <a:sym typeface="Wingdings" pitchFamily="2" charset="2"/>
              </a:rPr>
              <a:t></a:t>
            </a:r>
            <a:endParaRPr lang="sr-Latn-BA">
              <a:solidFill>
                <a:srgbClr val="000099"/>
              </a:solidFill>
            </a:endParaRPr>
          </a:p>
          <a:p>
            <a:pPr marL="342900" indent="-342900" algn="ctr" eaLnBrk="0" hangingPunct="0">
              <a:spcBef>
                <a:spcPts val="300"/>
              </a:spcBef>
              <a:buClr>
                <a:srgbClr val="000099"/>
              </a:buClr>
            </a:pPr>
            <a:r>
              <a:rPr lang="sr-Latn-BA" b="1">
                <a:solidFill>
                  <a:srgbClr val="000099"/>
                </a:solidFill>
              </a:rPr>
              <a:t>direct mapping</a:t>
            </a:r>
            <a:r>
              <a:rPr lang="en-US" b="1">
                <a:solidFill>
                  <a:srgbClr val="000099"/>
                </a:solidFill>
              </a:rPr>
              <a:t> </a:t>
            </a:r>
            <a:r>
              <a:rPr lang="sr-Latn-BA" b="1">
                <a:solidFill>
                  <a:srgbClr val="000099"/>
                </a:solidFill>
              </a:rPr>
              <a:t>of all</a:t>
            </a:r>
            <a:endParaRPr lang="en-US" b="1">
              <a:solidFill>
                <a:srgbClr val="000099"/>
              </a:solidFill>
            </a:endParaRPr>
          </a:p>
          <a:p>
            <a:pPr marL="342900" indent="-342900" algn="ctr" eaLnBrk="0" hangingPunct="0">
              <a:buClr>
                <a:srgbClr val="000099"/>
              </a:buClr>
            </a:pPr>
            <a:r>
              <a:rPr lang="sr-Latn-BA" b="1">
                <a:solidFill>
                  <a:srgbClr val="000099"/>
                </a:solidFill>
              </a:rPr>
              <a:t>business objects</a:t>
            </a:r>
            <a:r>
              <a:rPr lang="sr-Latn-BA" b="1"/>
              <a:t> </a:t>
            </a:r>
            <a:endParaRPr lang="en-US" b="1"/>
          </a:p>
          <a:p>
            <a:pPr marL="342900" indent="-342900" algn="ctr" eaLnBrk="0" hangingPunct="0">
              <a:buClr>
                <a:srgbClr val="000099"/>
              </a:buClr>
            </a:pPr>
            <a:r>
              <a:rPr lang="sr-Latn-BA"/>
              <a:t>to the respective classes</a:t>
            </a:r>
            <a:endParaRPr lang="en-US"/>
          </a:p>
        </p:txBody>
      </p:sp>
      <p:sp>
        <p:nvSpPr>
          <p:cNvPr id="29863" name="Content Placeholder 2"/>
          <p:cNvSpPr>
            <a:spLocks/>
          </p:cNvSpPr>
          <p:nvPr/>
        </p:nvSpPr>
        <p:spPr bwMode="auto">
          <a:xfrm>
            <a:off x="2786063" y="1643063"/>
            <a:ext cx="2857500" cy="1655762"/>
          </a:xfrm>
          <a:prstGeom prst="rect">
            <a:avLst/>
          </a:prstGeom>
          <a:noFill/>
          <a:ln w="9525">
            <a:noFill/>
            <a:miter lim="800000"/>
            <a:headEnd/>
            <a:tailEnd/>
          </a:ln>
        </p:spPr>
        <p:txBody>
          <a:bodyPr/>
          <a:lstStyle/>
          <a:p>
            <a:pPr marL="342900" indent="-342900" algn="ctr" eaLnBrk="0" hangingPunct="0">
              <a:spcBef>
                <a:spcPct val="50000"/>
              </a:spcBef>
              <a:buClr>
                <a:srgbClr val="FF0000"/>
              </a:buClr>
            </a:pPr>
            <a:r>
              <a:rPr lang="sr-Latn-BA">
                <a:solidFill>
                  <a:srgbClr val="FF0000"/>
                </a:solidFill>
                <a:sym typeface="Wingdings" pitchFamily="2" charset="2"/>
              </a:rPr>
              <a:t></a:t>
            </a:r>
            <a:endParaRPr lang="sr-Latn-BA">
              <a:solidFill>
                <a:srgbClr val="FF0000"/>
              </a:solidFill>
            </a:endParaRPr>
          </a:p>
          <a:p>
            <a:pPr marL="342900" indent="-342900" algn="ctr" eaLnBrk="0" hangingPunct="0">
              <a:spcBef>
                <a:spcPts val="300"/>
              </a:spcBef>
              <a:buClr>
                <a:srgbClr val="FF0000"/>
              </a:buClr>
            </a:pPr>
            <a:r>
              <a:rPr lang="sr-Latn-BA" b="1">
                <a:solidFill>
                  <a:srgbClr val="FF0000"/>
                </a:solidFill>
              </a:rPr>
              <a:t>direct mapping</a:t>
            </a:r>
            <a:r>
              <a:rPr lang="en-US" b="1">
                <a:solidFill>
                  <a:srgbClr val="FF0000"/>
                </a:solidFill>
              </a:rPr>
              <a:t> </a:t>
            </a:r>
            <a:r>
              <a:rPr lang="sr-Latn-BA" b="1">
                <a:solidFill>
                  <a:srgbClr val="FF0000"/>
                </a:solidFill>
              </a:rPr>
              <a:t>of all </a:t>
            </a:r>
            <a:endParaRPr lang="en-US" b="1">
              <a:solidFill>
                <a:srgbClr val="FF0000"/>
              </a:solidFill>
            </a:endParaRPr>
          </a:p>
          <a:p>
            <a:pPr marL="342900" indent="-342900" algn="ctr" eaLnBrk="0" hangingPunct="0">
              <a:buClr>
                <a:srgbClr val="FF0000"/>
              </a:buClr>
            </a:pPr>
            <a:r>
              <a:rPr lang="en-US" b="1">
                <a:solidFill>
                  <a:srgbClr val="FF0000"/>
                </a:solidFill>
              </a:rPr>
              <a:t>business process </a:t>
            </a:r>
          </a:p>
          <a:p>
            <a:pPr marL="342900" indent="-342900" algn="ctr" eaLnBrk="0" hangingPunct="0">
              <a:buClr>
                <a:srgbClr val="FF0000"/>
              </a:buClr>
            </a:pPr>
            <a:r>
              <a:rPr lang="en-US" b="1">
                <a:solidFill>
                  <a:srgbClr val="FF0000"/>
                </a:solidFill>
              </a:rPr>
              <a:t>participants</a:t>
            </a:r>
            <a:r>
              <a:rPr lang="sr-Latn-BA"/>
              <a:t> </a:t>
            </a:r>
            <a:endParaRPr lang="en-US"/>
          </a:p>
          <a:p>
            <a:pPr marL="342900" indent="-342900" algn="ctr" eaLnBrk="0" hangingPunct="0">
              <a:buClr>
                <a:srgbClr val="FF0000"/>
              </a:buClr>
            </a:pPr>
            <a:r>
              <a:rPr lang="sr-Latn-BA"/>
              <a:t>to the respective classes</a:t>
            </a:r>
            <a:endParaRPr lang="en-US"/>
          </a:p>
        </p:txBody>
      </p:sp>
      <p:sp>
        <p:nvSpPr>
          <p:cNvPr id="29915" name="Content Placeholder 2"/>
          <p:cNvSpPr>
            <a:spLocks/>
          </p:cNvSpPr>
          <p:nvPr/>
        </p:nvSpPr>
        <p:spPr bwMode="auto">
          <a:xfrm>
            <a:off x="5500688" y="1643063"/>
            <a:ext cx="3643312" cy="1785937"/>
          </a:xfrm>
          <a:prstGeom prst="rect">
            <a:avLst/>
          </a:prstGeom>
          <a:noFill/>
          <a:ln w="9525">
            <a:noFill/>
            <a:miter lim="800000"/>
            <a:headEnd/>
            <a:tailEnd/>
          </a:ln>
        </p:spPr>
        <p:txBody>
          <a:bodyPr/>
          <a:lstStyle/>
          <a:p>
            <a:pPr marL="342900" indent="-342900" algn="ctr" eaLnBrk="0" hangingPunct="0">
              <a:spcBef>
                <a:spcPct val="20000"/>
              </a:spcBef>
              <a:buClr>
                <a:srgbClr val="006600"/>
              </a:buClr>
            </a:pPr>
            <a:r>
              <a:rPr lang="sr-Latn-BA" dirty="0">
                <a:solidFill>
                  <a:srgbClr val="006600"/>
                </a:solidFill>
                <a:sym typeface="Wingdings" pitchFamily="2" charset="2"/>
              </a:rPr>
              <a:t></a:t>
            </a:r>
            <a:endParaRPr lang="sr-Latn-BA" dirty="0">
              <a:solidFill>
                <a:srgbClr val="006600"/>
              </a:solidFill>
            </a:endParaRPr>
          </a:p>
          <a:p>
            <a:pPr marL="342900" indent="-342900" algn="ctr" eaLnBrk="0" hangingPunct="0">
              <a:spcBef>
                <a:spcPts val="300"/>
              </a:spcBef>
              <a:buClr>
                <a:srgbClr val="006600"/>
              </a:buClr>
            </a:pPr>
            <a:r>
              <a:rPr lang="sr-Latn-BA" b="1" dirty="0">
                <a:solidFill>
                  <a:srgbClr val="006600"/>
                </a:solidFill>
              </a:rPr>
              <a:t>creation of associations </a:t>
            </a:r>
            <a:endParaRPr lang="en-US" b="1" dirty="0">
              <a:solidFill>
                <a:srgbClr val="006600"/>
              </a:solidFill>
            </a:endParaRPr>
          </a:p>
          <a:p>
            <a:pPr marL="342900" indent="-342900" algn="ctr" eaLnBrk="0" hangingPunct="0">
              <a:buClr>
                <a:srgbClr val="006600"/>
              </a:buClr>
            </a:pPr>
            <a:r>
              <a:rPr lang="sr-Latn-BA" b="1" dirty="0">
                <a:solidFill>
                  <a:srgbClr val="006600"/>
                </a:solidFill>
              </a:rPr>
              <a:t>between business objects</a:t>
            </a:r>
            <a:r>
              <a:rPr lang="sr-Latn-BA" dirty="0"/>
              <a:t> </a:t>
            </a:r>
            <a:r>
              <a:rPr lang="sr-Latn-BA" b="1" dirty="0">
                <a:solidFill>
                  <a:srgbClr val="006600"/>
                </a:solidFill>
              </a:rPr>
              <a:t>and</a:t>
            </a:r>
            <a:r>
              <a:rPr lang="sr-Latn-BA" dirty="0"/>
              <a:t> </a:t>
            </a:r>
            <a:endParaRPr lang="en-US" dirty="0"/>
          </a:p>
          <a:p>
            <a:pPr marL="342900" indent="-342900" algn="ctr" eaLnBrk="0" hangingPunct="0">
              <a:buClr>
                <a:srgbClr val="006600"/>
              </a:buClr>
            </a:pPr>
            <a:r>
              <a:rPr lang="sr-Latn-BA" b="1" dirty="0">
                <a:solidFill>
                  <a:srgbClr val="006600"/>
                </a:solidFill>
              </a:rPr>
              <a:t>business process participants </a:t>
            </a:r>
            <a:endParaRPr lang="en-US" b="1" dirty="0">
              <a:solidFill>
                <a:srgbClr val="006600"/>
              </a:solidFill>
            </a:endParaRPr>
          </a:p>
          <a:p>
            <a:pPr marL="342900" indent="-342900" algn="ctr" eaLnBrk="0" hangingPunct="0">
              <a:buClr>
                <a:srgbClr val="006600"/>
              </a:buClr>
            </a:pPr>
            <a:r>
              <a:rPr lang="sr-Latn-BA" dirty="0"/>
              <a:t>based on </a:t>
            </a:r>
            <a:r>
              <a:rPr lang="sr-Latn-BA" dirty="0" smtClean="0"/>
              <a:t>actions performed </a:t>
            </a:r>
            <a:r>
              <a:rPr lang="sr-Latn-BA" dirty="0"/>
              <a:t>on</a:t>
            </a:r>
            <a:endParaRPr lang="en-US" dirty="0"/>
          </a:p>
          <a:p>
            <a:pPr marL="342900" indent="-342900" algn="ctr" eaLnBrk="0" hangingPunct="0">
              <a:buClr>
                <a:srgbClr val="006600"/>
              </a:buClr>
            </a:pPr>
            <a:r>
              <a:rPr lang="sr-Latn-BA" dirty="0"/>
              <a:t> those objects</a:t>
            </a:r>
            <a:endParaRPr lang="en-US" dirty="0"/>
          </a:p>
        </p:txBody>
      </p:sp>
      <p:sp>
        <p:nvSpPr>
          <p:cNvPr id="278" name="Text Box 181"/>
          <p:cNvSpPr txBox="1">
            <a:spLocks noChangeArrowheads="1"/>
          </p:cNvSpPr>
          <p:nvPr/>
        </p:nvSpPr>
        <p:spPr bwMode="auto">
          <a:xfrm>
            <a:off x="179388" y="1125538"/>
            <a:ext cx="3214687" cy="368300"/>
          </a:xfrm>
          <a:prstGeom prst="rect">
            <a:avLst/>
          </a:prstGeom>
          <a:solidFill>
            <a:srgbClr val="006600"/>
          </a:solidFill>
          <a:ln w="9525">
            <a:solidFill>
              <a:srgbClr val="006600"/>
            </a:solidFill>
            <a:miter lim="800000"/>
            <a:headEnd/>
            <a:tailEnd/>
          </a:ln>
        </p:spPr>
        <p:txBody>
          <a:bodyPr>
            <a:spAutoFit/>
          </a:bodyPr>
          <a:lstStyle/>
          <a:p>
            <a:pPr algn="ctr"/>
            <a:r>
              <a:rPr lang="sr-Latn-BA" b="1">
                <a:solidFill>
                  <a:schemeClr val="bg1"/>
                </a:solidFill>
              </a:rPr>
              <a:t>ADBdesign generator</a:t>
            </a:r>
            <a:endParaRPr lang="en-US" b="1">
              <a:solidFill>
                <a:schemeClr val="bg1"/>
              </a:solidFill>
            </a:endParaRPr>
          </a:p>
        </p:txBody>
      </p:sp>
      <p:sp>
        <p:nvSpPr>
          <p:cNvPr id="77" name="Content Placeholder 2"/>
          <p:cNvSpPr>
            <a:spLocks/>
          </p:cNvSpPr>
          <p:nvPr/>
        </p:nvSpPr>
        <p:spPr bwMode="auto">
          <a:xfrm>
            <a:off x="179388" y="1071563"/>
            <a:ext cx="4606925" cy="357187"/>
          </a:xfrm>
          <a:prstGeom prst="rect">
            <a:avLst/>
          </a:prstGeom>
          <a:noFill/>
          <a:ln w="9525">
            <a:noFill/>
            <a:miter lim="800000"/>
            <a:headEnd/>
            <a:tailEnd/>
          </a:ln>
        </p:spPr>
        <p:txBody>
          <a:bodyPr/>
          <a:lstStyle/>
          <a:p>
            <a:pPr marL="215900" indent="-342900" eaLnBrk="0" hangingPunct="0">
              <a:spcBef>
                <a:spcPct val="20000"/>
              </a:spcBef>
              <a:buClr>
                <a:schemeClr val="tx2"/>
              </a:buClr>
              <a:buSzPct val="70000"/>
            </a:pPr>
            <a:endParaRPr lang="en-US" sz="2000"/>
          </a:p>
        </p:txBody>
      </p:sp>
      <p:grpSp>
        <p:nvGrpSpPr>
          <p:cNvPr id="2" name="Group 148"/>
          <p:cNvGrpSpPr>
            <a:grpSpLocks/>
          </p:cNvGrpSpPr>
          <p:nvPr/>
        </p:nvGrpSpPr>
        <p:grpSpPr bwMode="auto">
          <a:xfrm>
            <a:off x="107950" y="3705225"/>
            <a:ext cx="2357438" cy="1643063"/>
            <a:chOff x="1500180" y="3995095"/>
            <a:chExt cx="2357440" cy="1643062"/>
          </a:xfrm>
        </p:grpSpPr>
        <p:sp>
          <p:nvSpPr>
            <p:cNvPr id="80" name="Rectangle 79"/>
            <p:cNvSpPr/>
            <p:nvPr/>
          </p:nvSpPr>
          <p:spPr bwMode="auto">
            <a:xfrm>
              <a:off x="1571618" y="4423720"/>
              <a:ext cx="2286002" cy="1214437"/>
            </a:xfrm>
            <a:prstGeom prst="rect">
              <a:avLst/>
            </a:prstGeom>
            <a:solidFill>
              <a:schemeClr val="bg2">
                <a:lumMod val="20000"/>
                <a:lumOff val="8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u="sng"/>
            </a:p>
          </p:txBody>
        </p:sp>
        <p:sp>
          <p:nvSpPr>
            <p:cNvPr id="81" name="Rectangle 80"/>
            <p:cNvSpPr/>
            <p:nvPr/>
          </p:nvSpPr>
          <p:spPr bwMode="auto">
            <a:xfrm>
              <a:off x="1571618" y="3995095"/>
              <a:ext cx="2286002" cy="428625"/>
            </a:xfrm>
            <a:prstGeom prst="rect">
              <a:avLst/>
            </a:prstGeom>
            <a:solidFill>
              <a:schemeClr val="accent3">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u="sng"/>
            </a:p>
          </p:txBody>
        </p:sp>
        <p:grpSp>
          <p:nvGrpSpPr>
            <p:cNvPr id="17461" name="Group 272"/>
            <p:cNvGrpSpPr>
              <a:grpSpLocks/>
            </p:cNvGrpSpPr>
            <p:nvPr/>
          </p:nvGrpSpPr>
          <p:grpSpPr bwMode="auto">
            <a:xfrm>
              <a:off x="1714492" y="4589633"/>
              <a:ext cx="293686" cy="315910"/>
              <a:chOff x="679" y="1539"/>
              <a:chExt cx="135" cy="144"/>
            </a:xfrm>
          </p:grpSpPr>
          <p:sp>
            <p:nvSpPr>
              <p:cNvPr id="17489" name="Freeform 273"/>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6699FF"/>
              </a:solidFill>
              <a:ln w="6350">
                <a:solidFill>
                  <a:srgbClr val="000000"/>
                </a:solidFill>
                <a:round/>
                <a:headEnd/>
                <a:tailEnd/>
              </a:ln>
            </p:spPr>
            <p:txBody>
              <a:bodyPr/>
              <a:lstStyle/>
              <a:p>
                <a:endParaRPr lang="en-US"/>
              </a:p>
            </p:txBody>
          </p:sp>
          <p:sp>
            <p:nvSpPr>
              <p:cNvPr id="17490" name="Freeform 274"/>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6699FF"/>
              </a:solidFill>
              <a:ln w="9525">
                <a:solidFill>
                  <a:srgbClr val="1F1A17"/>
                </a:solidFill>
                <a:round/>
                <a:headEnd/>
                <a:tailEnd/>
              </a:ln>
            </p:spPr>
            <p:txBody>
              <a:bodyPr/>
              <a:lstStyle/>
              <a:p>
                <a:endParaRPr lang="en-US"/>
              </a:p>
            </p:txBody>
          </p:sp>
          <p:sp>
            <p:nvSpPr>
              <p:cNvPr id="17491" name="Line 275"/>
              <p:cNvSpPr>
                <a:spLocks noChangeShapeType="1"/>
              </p:cNvSpPr>
              <p:nvPr/>
            </p:nvSpPr>
            <p:spPr bwMode="auto">
              <a:xfrm>
                <a:off x="679" y="1683"/>
                <a:ext cx="128" cy="0"/>
              </a:xfrm>
              <a:prstGeom prst="line">
                <a:avLst/>
              </a:prstGeom>
              <a:noFill/>
              <a:ln w="9525">
                <a:solidFill>
                  <a:srgbClr val="1F1A17"/>
                </a:solidFill>
                <a:round/>
                <a:headEnd/>
                <a:tailEnd/>
              </a:ln>
            </p:spPr>
            <p:txBody>
              <a:bodyPr/>
              <a:lstStyle/>
              <a:p>
                <a:endParaRPr lang="en-US"/>
              </a:p>
            </p:txBody>
          </p:sp>
          <p:sp>
            <p:nvSpPr>
              <p:cNvPr id="17492" name="Line 276"/>
              <p:cNvSpPr>
                <a:spLocks noChangeShapeType="1"/>
              </p:cNvSpPr>
              <p:nvPr/>
            </p:nvSpPr>
            <p:spPr bwMode="auto">
              <a:xfrm flipV="1">
                <a:off x="748" y="1589"/>
                <a:ext cx="62" cy="88"/>
              </a:xfrm>
              <a:prstGeom prst="line">
                <a:avLst/>
              </a:prstGeom>
              <a:noFill/>
              <a:ln w="9525">
                <a:solidFill>
                  <a:srgbClr val="1F1A17"/>
                </a:solidFill>
                <a:round/>
                <a:headEnd/>
                <a:tailEnd/>
              </a:ln>
            </p:spPr>
            <p:txBody>
              <a:bodyPr/>
              <a:lstStyle/>
              <a:p>
                <a:endParaRPr lang="en-US"/>
              </a:p>
            </p:txBody>
          </p:sp>
        </p:grpSp>
        <p:grpSp>
          <p:nvGrpSpPr>
            <p:cNvPr id="17462" name="Group 278"/>
            <p:cNvGrpSpPr>
              <a:grpSpLocks/>
            </p:cNvGrpSpPr>
            <p:nvPr/>
          </p:nvGrpSpPr>
          <p:grpSpPr bwMode="auto">
            <a:xfrm>
              <a:off x="3381359" y="5066657"/>
              <a:ext cx="295273" cy="314323"/>
              <a:chOff x="679" y="1539"/>
              <a:chExt cx="135" cy="144"/>
            </a:xfrm>
          </p:grpSpPr>
          <p:sp>
            <p:nvSpPr>
              <p:cNvPr id="17485" name="Freeform 279"/>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6699FF"/>
              </a:solidFill>
              <a:ln w="6350">
                <a:solidFill>
                  <a:srgbClr val="000000"/>
                </a:solidFill>
                <a:round/>
                <a:headEnd/>
                <a:tailEnd/>
              </a:ln>
            </p:spPr>
            <p:txBody>
              <a:bodyPr/>
              <a:lstStyle/>
              <a:p>
                <a:endParaRPr lang="en-US"/>
              </a:p>
            </p:txBody>
          </p:sp>
          <p:sp>
            <p:nvSpPr>
              <p:cNvPr id="17486" name="Freeform 280"/>
              <p:cNvSpPr>
                <a:spLocks/>
              </p:cNvSpPr>
              <p:nvPr/>
            </p:nvSpPr>
            <p:spPr bwMode="auto">
              <a:xfrm>
                <a:off x="679" y="1539"/>
                <a:ext cx="135" cy="138"/>
              </a:xfrm>
              <a:custGeom>
                <a:avLst/>
                <a:gdLst>
                  <a:gd name="T0" fmla="*/ 1404708 w 86"/>
                  <a:gd name="T1" fmla="*/ 0 h 86"/>
                  <a:gd name="T2" fmla="*/ 1634156 w 86"/>
                  <a:gd name="T3" fmla="*/ 105713 h 86"/>
                  <a:gd name="T4" fmla="*/ 1956065 w 86"/>
                  <a:gd name="T5" fmla="*/ 208714 h 86"/>
                  <a:gd name="T6" fmla="*/ 2139946 w 86"/>
                  <a:gd name="T7" fmla="*/ 436786 h 86"/>
                  <a:gd name="T8" fmla="*/ 2392597 w 86"/>
                  <a:gd name="T9" fmla="*/ 700889 h 86"/>
                  <a:gd name="T10" fmla="*/ 2486453 w 86"/>
                  <a:gd name="T11" fmla="*/ 990092 h 86"/>
                  <a:gd name="T12" fmla="*/ 2633836 w 86"/>
                  <a:gd name="T13" fmla="*/ 1424736 h 86"/>
                  <a:gd name="T14" fmla="*/ 2750906 w 86"/>
                  <a:gd name="T15" fmla="*/ 1844645 h 86"/>
                  <a:gd name="T16" fmla="*/ 2750906 w 86"/>
                  <a:gd name="T17" fmla="*/ 2348367 h 86"/>
                  <a:gd name="T18" fmla="*/ 2750906 w 86"/>
                  <a:gd name="T19" fmla="*/ 2732610 h 86"/>
                  <a:gd name="T20" fmla="*/ 2633836 w 86"/>
                  <a:gd name="T21" fmla="*/ 3128819 h 86"/>
                  <a:gd name="T22" fmla="*/ 2486453 w 86"/>
                  <a:gd name="T23" fmla="*/ 3563160 h 86"/>
                  <a:gd name="T24" fmla="*/ 2392597 w 86"/>
                  <a:gd name="T25" fmla="*/ 3869947 h 86"/>
                  <a:gd name="T26" fmla="*/ 2139946 w 86"/>
                  <a:gd name="T27" fmla="*/ 4189841 h 86"/>
                  <a:gd name="T28" fmla="*/ 1956065 w 86"/>
                  <a:gd name="T29" fmla="*/ 4359250 h 86"/>
                  <a:gd name="T30" fmla="*/ 1634156 w 86"/>
                  <a:gd name="T31" fmla="*/ 4451980 h 86"/>
                  <a:gd name="T32" fmla="*/ 1404708 w 86"/>
                  <a:gd name="T33" fmla="*/ 4552662 h 86"/>
                  <a:gd name="T34" fmla="*/ 1071296 w 86"/>
                  <a:gd name="T35" fmla="*/ 4451980 h 86"/>
                  <a:gd name="T36" fmla="*/ 858581 w 86"/>
                  <a:gd name="T37" fmla="*/ 4359250 h 86"/>
                  <a:gd name="T38" fmla="*/ 610735 w 86"/>
                  <a:gd name="T39" fmla="*/ 4189841 h 86"/>
                  <a:gd name="T40" fmla="*/ 405551 w 86"/>
                  <a:gd name="T41" fmla="*/ 3869947 h 86"/>
                  <a:gd name="T42" fmla="*/ 221960 w 86"/>
                  <a:gd name="T43" fmla="*/ 3563160 h 86"/>
                  <a:gd name="T44" fmla="*/ 104843 w 86"/>
                  <a:gd name="T45" fmla="*/ 3128819 h 86"/>
                  <a:gd name="T46" fmla="*/ 66789 w 86"/>
                  <a:gd name="T47" fmla="*/ 2732610 h 86"/>
                  <a:gd name="T48" fmla="*/ 0 w 86"/>
                  <a:gd name="T49" fmla="*/ 2348367 h 86"/>
                  <a:gd name="T50" fmla="*/ 66789 w 86"/>
                  <a:gd name="T51" fmla="*/ 1844645 h 86"/>
                  <a:gd name="T52" fmla="*/ 104843 w 86"/>
                  <a:gd name="T53" fmla="*/ 1424736 h 86"/>
                  <a:gd name="T54" fmla="*/ 221960 w 86"/>
                  <a:gd name="T55" fmla="*/ 990092 h 86"/>
                  <a:gd name="T56" fmla="*/ 405551 w 86"/>
                  <a:gd name="T57" fmla="*/ 700889 h 86"/>
                  <a:gd name="T58" fmla="*/ 610735 w 86"/>
                  <a:gd name="T59" fmla="*/ 436786 h 86"/>
                  <a:gd name="T60" fmla="*/ 858581 w 86"/>
                  <a:gd name="T61" fmla="*/ 208714 h 86"/>
                  <a:gd name="T62" fmla="*/ 1071296 w 86"/>
                  <a:gd name="T63" fmla="*/ 105713 h 86"/>
                  <a:gd name="T64" fmla="*/ 1404708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1" y="2"/>
                    </a:lnTo>
                    <a:lnTo>
                      <a:pt x="61" y="4"/>
                    </a:lnTo>
                    <a:lnTo>
                      <a:pt x="67" y="8"/>
                    </a:lnTo>
                    <a:lnTo>
                      <a:pt x="75" y="13"/>
                    </a:lnTo>
                    <a:lnTo>
                      <a:pt x="78" y="19"/>
                    </a:lnTo>
                    <a:lnTo>
                      <a:pt x="82" y="27"/>
                    </a:lnTo>
                    <a:lnTo>
                      <a:pt x="86" y="35"/>
                    </a:lnTo>
                    <a:lnTo>
                      <a:pt x="86" y="44"/>
                    </a:lnTo>
                    <a:lnTo>
                      <a:pt x="86" y="52"/>
                    </a:lnTo>
                    <a:lnTo>
                      <a:pt x="82" y="59"/>
                    </a:lnTo>
                    <a:lnTo>
                      <a:pt x="78" y="67"/>
                    </a:lnTo>
                    <a:lnTo>
                      <a:pt x="75" y="73"/>
                    </a:lnTo>
                    <a:lnTo>
                      <a:pt x="67" y="79"/>
                    </a:lnTo>
                    <a:lnTo>
                      <a:pt x="61" y="82"/>
                    </a:lnTo>
                    <a:lnTo>
                      <a:pt x="51" y="84"/>
                    </a:lnTo>
                    <a:lnTo>
                      <a:pt x="44" y="86"/>
                    </a:lnTo>
                    <a:lnTo>
                      <a:pt x="34" y="84"/>
                    </a:lnTo>
                    <a:lnTo>
                      <a:pt x="27" y="82"/>
                    </a:lnTo>
                    <a:lnTo>
                      <a:pt x="19" y="79"/>
                    </a:lnTo>
                    <a:lnTo>
                      <a:pt x="13" y="73"/>
                    </a:lnTo>
                    <a:lnTo>
                      <a:pt x="7" y="67"/>
                    </a:lnTo>
                    <a:lnTo>
                      <a:pt x="3" y="59"/>
                    </a:lnTo>
                    <a:lnTo>
                      <a:pt x="2" y="52"/>
                    </a:lnTo>
                    <a:lnTo>
                      <a:pt x="0" y="44"/>
                    </a:lnTo>
                    <a:lnTo>
                      <a:pt x="2" y="35"/>
                    </a:lnTo>
                    <a:lnTo>
                      <a:pt x="3" y="27"/>
                    </a:lnTo>
                    <a:lnTo>
                      <a:pt x="7" y="19"/>
                    </a:lnTo>
                    <a:lnTo>
                      <a:pt x="13" y="13"/>
                    </a:lnTo>
                    <a:lnTo>
                      <a:pt x="19" y="8"/>
                    </a:lnTo>
                    <a:lnTo>
                      <a:pt x="27" y="4"/>
                    </a:lnTo>
                    <a:lnTo>
                      <a:pt x="34" y="2"/>
                    </a:lnTo>
                    <a:lnTo>
                      <a:pt x="44" y="0"/>
                    </a:lnTo>
                    <a:close/>
                  </a:path>
                </a:pathLst>
              </a:custGeom>
              <a:solidFill>
                <a:srgbClr val="6699FF"/>
              </a:solidFill>
              <a:ln w="9525">
                <a:solidFill>
                  <a:srgbClr val="1F1A17"/>
                </a:solidFill>
                <a:round/>
                <a:headEnd/>
                <a:tailEnd/>
              </a:ln>
            </p:spPr>
            <p:txBody>
              <a:bodyPr/>
              <a:lstStyle/>
              <a:p>
                <a:endParaRPr lang="en-US"/>
              </a:p>
            </p:txBody>
          </p:sp>
          <p:sp>
            <p:nvSpPr>
              <p:cNvPr id="17487" name="Line 281"/>
              <p:cNvSpPr>
                <a:spLocks noChangeShapeType="1"/>
              </p:cNvSpPr>
              <p:nvPr/>
            </p:nvSpPr>
            <p:spPr bwMode="auto">
              <a:xfrm>
                <a:off x="679" y="1683"/>
                <a:ext cx="128" cy="0"/>
              </a:xfrm>
              <a:prstGeom prst="line">
                <a:avLst/>
              </a:prstGeom>
              <a:noFill/>
              <a:ln w="9525">
                <a:solidFill>
                  <a:srgbClr val="1F1A17"/>
                </a:solidFill>
                <a:round/>
                <a:headEnd/>
                <a:tailEnd/>
              </a:ln>
            </p:spPr>
            <p:txBody>
              <a:bodyPr/>
              <a:lstStyle/>
              <a:p>
                <a:endParaRPr lang="en-US"/>
              </a:p>
            </p:txBody>
          </p:sp>
          <p:sp>
            <p:nvSpPr>
              <p:cNvPr id="17488" name="Line 282"/>
              <p:cNvSpPr>
                <a:spLocks noChangeShapeType="1"/>
              </p:cNvSpPr>
              <p:nvPr/>
            </p:nvSpPr>
            <p:spPr bwMode="auto">
              <a:xfrm flipV="1">
                <a:off x="748" y="1589"/>
                <a:ext cx="62" cy="88"/>
              </a:xfrm>
              <a:prstGeom prst="line">
                <a:avLst/>
              </a:prstGeom>
              <a:noFill/>
              <a:ln w="9525">
                <a:solidFill>
                  <a:srgbClr val="1F1A17"/>
                </a:solidFill>
                <a:round/>
                <a:headEnd/>
                <a:tailEnd/>
              </a:ln>
            </p:spPr>
            <p:txBody>
              <a:bodyPr/>
              <a:lstStyle/>
              <a:p>
                <a:endParaRPr lang="en-US"/>
              </a:p>
            </p:txBody>
          </p:sp>
        </p:grpSp>
        <p:grpSp>
          <p:nvGrpSpPr>
            <p:cNvPr id="17463" name="Group 291"/>
            <p:cNvGrpSpPr>
              <a:grpSpLocks/>
            </p:cNvGrpSpPr>
            <p:nvPr/>
          </p:nvGrpSpPr>
          <p:grpSpPr bwMode="auto">
            <a:xfrm>
              <a:off x="2571742" y="4080462"/>
              <a:ext cx="168270" cy="271820"/>
              <a:chOff x="4108" y="2013"/>
              <a:chExt cx="87" cy="137"/>
            </a:xfrm>
          </p:grpSpPr>
          <p:sp>
            <p:nvSpPr>
              <p:cNvPr id="17478" name="Freeform 292"/>
              <p:cNvSpPr>
                <a:spLocks/>
              </p:cNvSpPr>
              <p:nvPr/>
            </p:nvSpPr>
            <p:spPr bwMode="auto">
              <a:xfrm>
                <a:off x="4128" y="2013"/>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solidFill>
                <a:srgbClr val="FF0000"/>
              </a:solidFill>
              <a:ln w="9525">
                <a:noFill/>
                <a:round/>
                <a:headEnd/>
                <a:tailEnd/>
              </a:ln>
            </p:spPr>
            <p:txBody>
              <a:bodyPr/>
              <a:lstStyle/>
              <a:p>
                <a:endParaRPr lang="en-US"/>
              </a:p>
            </p:txBody>
          </p:sp>
          <p:sp>
            <p:nvSpPr>
              <p:cNvPr id="17479" name="Freeform 293"/>
              <p:cNvSpPr>
                <a:spLocks/>
              </p:cNvSpPr>
              <p:nvPr/>
            </p:nvSpPr>
            <p:spPr bwMode="auto">
              <a:xfrm>
                <a:off x="4128" y="2013"/>
                <a:ext cx="48" cy="48"/>
              </a:xfrm>
              <a:custGeom>
                <a:avLst/>
                <a:gdLst>
                  <a:gd name="T0" fmla="*/ 376596 w 31"/>
                  <a:gd name="T1" fmla="*/ 0 h 30"/>
                  <a:gd name="T2" fmla="*/ 515362 w 31"/>
                  <a:gd name="T3" fmla="*/ 99635 h 30"/>
                  <a:gd name="T4" fmla="*/ 583116 w 31"/>
                  <a:gd name="T5" fmla="*/ 255066 h 30"/>
                  <a:gd name="T6" fmla="*/ 678364 w 31"/>
                  <a:gd name="T7" fmla="*/ 424214 h 30"/>
                  <a:gd name="T8" fmla="*/ 721327 w 31"/>
                  <a:gd name="T9" fmla="*/ 741253 h 30"/>
                  <a:gd name="T10" fmla="*/ 678364 w 31"/>
                  <a:gd name="T11" fmla="*/ 1044752 h 30"/>
                  <a:gd name="T12" fmla="*/ 583116 w 31"/>
                  <a:gd name="T13" fmla="*/ 1331712 h 30"/>
                  <a:gd name="T14" fmla="*/ 515362 w 31"/>
                  <a:gd name="T15" fmla="*/ 1487078 h 30"/>
                  <a:gd name="T16" fmla="*/ 376596 w 31"/>
                  <a:gd name="T17" fmla="*/ 1487078 h 30"/>
                  <a:gd name="T18" fmla="*/ 228530 w 31"/>
                  <a:gd name="T19" fmla="*/ 1487078 h 30"/>
                  <a:gd name="T20" fmla="*/ 89659 w 31"/>
                  <a:gd name="T21" fmla="*/ 1331712 h 30"/>
                  <a:gd name="T22" fmla="*/ 49225 w 31"/>
                  <a:gd name="T23" fmla="*/ 1044752 h 30"/>
                  <a:gd name="T24" fmla="*/ 0 w 31"/>
                  <a:gd name="T25" fmla="*/ 741253 h 30"/>
                  <a:gd name="T26" fmla="*/ 49225 w 31"/>
                  <a:gd name="T27" fmla="*/ 424214 h 30"/>
                  <a:gd name="T28" fmla="*/ 89659 w 31"/>
                  <a:gd name="T29" fmla="*/ 255066 h 30"/>
                  <a:gd name="T30" fmla="*/ 228530 w 31"/>
                  <a:gd name="T31" fmla="*/ 99635 h 30"/>
                  <a:gd name="T32" fmla="*/ 376596 w 31"/>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6" y="0"/>
                    </a:moveTo>
                    <a:lnTo>
                      <a:pt x="22" y="2"/>
                    </a:lnTo>
                    <a:lnTo>
                      <a:pt x="25" y="5"/>
                    </a:lnTo>
                    <a:lnTo>
                      <a:pt x="29" y="9"/>
                    </a:lnTo>
                    <a:lnTo>
                      <a:pt x="31" y="15"/>
                    </a:lnTo>
                    <a:lnTo>
                      <a:pt x="29" y="21"/>
                    </a:lnTo>
                    <a:lnTo>
                      <a:pt x="25" y="27"/>
                    </a:lnTo>
                    <a:lnTo>
                      <a:pt x="22" y="30"/>
                    </a:lnTo>
                    <a:lnTo>
                      <a:pt x="16" y="30"/>
                    </a:lnTo>
                    <a:lnTo>
                      <a:pt x="10" y="30"/>
                    </a:lnTo>
                    <a:lnTo>
                      <a:pt x="4" y="27"/>
                    </a:lnTo>
                    <a:lnTo>
                      <a:pt x="2" y="21"/>
                    </a:lnTo>
                    <a:lnTo>
                      <a:pt x="0" y="15"/>
                    </a:lnTo>
                    <a:lnTo>
                      <a:pt x="2" y="9"/>
                    </a:lnTo>
                    <a:lnTo>
                      <a:pt x="4" y="5"/>
                    </a:lnTo>
                    <a:lnTo>
                      <a:pt x="10" y="2"/>
                    </a:lnTo>
                    <a:lnTo>
                      <a:pt x="16" y="0"/>
                    </a:lnTo>
                    <a:close/>
                  </a:path>
                </a:pathLst>
              </a:custGeom>
              <a:solidFill>
                <a:srgbClr val="FF0000"/>
              </a:solidFill>
              <a:ln w="9525">
                <a:solidFill>
                  <a:srgbClr val="1F1A17"/>
                </a:solidFill>
                <a:round/>
                <a:headEnd/>
                <a:tailEnd/>
              </a:ln>
            </p:spPr>
            <p:txBody>
              <a:bodyPr/>
              <a:lstStyle/>
              <a:p>
                <a:endParaRPr lang="en-US"/>
              </a:p>
            </p:txBody>
          </p:sp>
          <p:sp>
            <p:nvSpPr>
              <p:cNvPr id="17480" name="Line 294"/>
              <p:cNvSpPr>
                <a:spLocks noChangeShapeType="1"/>
              </p:cNvSpPr>
              <p:nvPr/>
            </p:nvSpPr>
            <p:spPr bwMode="auto">
              <a:xfrm flipV="1">
                <a:off x="4147" y="2024"/>
                <a:ext cx="23" cy="34"/>
              </a:xfrm>
              <a:prstGeom prst="line">
                <a:avLst/>
              </a:prstGeom>
              <a:noFill/>
              <a:ln w="6350">
                <a:solidFill>
                  <a:srgbClr val="1F1A17"/>
                </a:solidFill>
                <a:round/>
                <a:headEnd/>
                <a:tailEnd/>
              </a:ln>
            </p:spPr>
            <p:txBody>
              <a:bodyPr/>
              <a:lstStyle/>
              <a:p>
                <a:endParaRPr lang="en-US"/>
              </a:p>
            </p:txBody>
          </p:sp>
          <p:sp>
            <p:nvSpPr>
              <p:cNvPr id="17481" name="Line 295"/>
              <p:cNvSpPr>
                <a:spLocks noChangeShapeType="1"/>
              </p:cNvSpPr>
              <p:nvPr/>
            </p:nvSpPr>
            <p:spPr bwMode="auto">
              <a:xfrm>
                <a:off x="4153" y="2061"/>
                <a:ext cx="0" cy="56"/>
              </a:xfrm>
              <a:prstGeom prst="line">
                <a:avLst/>
              </a:prstGeom>
              <a:noFill/>
              <a:ln w="9525">
                <a:solidFill>
                  <a:srgbClr val="1F1A17"/>
                </a:solidFill>
                <a:round/>
                <a:headEnd/>
                <a:tailEnd/>
              </a:ln>
            </p:spPr>
            <p:txBody>
              <a:bodyPr/>
              <a:lstStyle/>
              <a:p>
                <a:endParaRPr lang="en-US"/>
              </a:p>
            </p:txBody>
          </p:sp>
          <p:sp>
            <p:nvSpPr>
              <p:cNvPr id="17482" name="Line 296"/>
              <p:cNvSpPr>
                <a:spLocks noChangeShapeType="1"/>
              </p:cNvSpPr>
              <p:nvPr/>
            </p:nvSpPr>
            <p:spPr bwMode="auto">
              <a:xfrm>
                <a:off x="4108" y="2064"/>
                <a:ext cx="87" cy="0"/>
              </a:xfrm>
              <a:prstGeom prst="line">
                <a:avLst/>
              </a:prstGeom>
              <a:noFill/>
              <a:ln w="9525">
                <a:solidFill>
                  <a:srgbClr val="1F1A17"/>
                </a:solidFill>
                <a:round/>
                <a:headEnd/>
                <a:tailEnd/>
              </a:ln>
            </p:spPr>
            <p:txBody>
              <a:bodyPr/>
              <a:lstStyle/>
              <a:p>
                <a:endParaRPr lang="en-US"/>
              </a:p>
            </p:txBody>
          </p:sp>
          <p:sp>
            <p:nvSpPr>
              <p:cNvPr id="17483" name="Line 297"/>
              <p:cNvSpPr>
                <a:spLocks noChangeShapeType="1"/>
              </p:cNvSpPr>
              <p:nvPr/>
            </p:nvSpPr>
            <p:spPr bwMode="auto">
              <a:xfrm flipH="1">
                <a:off x="4120" y="2117"/>
                <a:ext cx="33" cy="33"/>
              </a:xfrm>
              <a:prstGeom prst="line">
                <a:avLst/>
              </a:prstGeom>
              <a:noFill/>
              <a:ln w="9525">
                <a:solidFill>
                  <a:srgbClr val="1F1A17"/>
                </a:solidFill>
                <a:round/>
                <a:headEnd/>
                <a:tailEnd/>
              </a:ln>
            </p:spPr>
            <p:txBody>
              <a:bodyPr/>
              <a:lstStyle/>
              <a:p>
                <a:endParaRPr lang="en-US"/>
              </a:p>
            </p:txBody>
          </p:sp>
          <p:sp>
            <p:nvSpPr>
              <p:cNvPr id="17484" name="Line 298"/>
              <p:cNvSpPr>
                <a:spLocks noChangeShapeType="1"/>
              </p:cNvSpPr>
              <p:nvPr/>
            </p:nvSpPr>
            <p:spPr bwMode="auto">
              <a:xfrm>
                <a:off x="4153" y="2117"/>
                <a:ext cx="36" cy="33"/>
              </a:xfrm>
              <a:prstGeom prst="line">
                <a:avLst/>
              </a:prstGeom>
              <a:noFill/>
              <a:ln w="9525">
                <a:solidFill>
                  <a:srgbClr val="1F1A17"/>
                </a:solidFill>
                <a:round/>
                <a:headEnd/>
                <a:tailEnd/>
              </a:ln>
            </p:spPr>
            <p:txBody>
              <a:bodyPr/>
              <a:lstStyle/>
              <a:p>
                <a:endParaRPr lang="en-US"/>
              </a:p>
            </p:txBody>
          </p:sp>
        </p:grpSp>
        <p:grpSp>
          <p:nvGrpSpPr>
            <p:cNvPr id="17464" name="Group 286"/>
            <p:cNvGrpSpPr>
              <a:grpSpLocks/>
            </p:cNvGrpSpPr>
            <p:nvPr/>
          </p:nvGrpSpPr>
          <p:grpSpPr bwMode="auto">
            <a:xfrm>
              <a:off x="2216140" y="4852337"/>
              <a:ext cx="904869" cy="303211"/>
              <a:chOff x="203" y="3475"/>
              <a:chExt cx="414" cy="139"/>
            </a:xfrm>
          </p:grpSpPr>
          <p:grpSp>
            <p:nvGrpSpPr>
              <p:cNvPr id="17474" name="Group 287"/>
              <p:cNvGrpSpPr>
                <a:grpSpLocks/>
              </p:cNvGrpSpPr>
              <p:nvPr/>
            </p:nvGrpSpPr>
            <p:grpSpPr bwMode="auto">
              <a:xfrm>
                <a:off x="203" y="3475"/>
                <a:ext cx="414" cy="139"/>
                <a:chOff x="3570" y="1562"/>
                <a:chExt cx="353" cy="107"/>
              </a:xfrm>
            </p:grpSpPr>
            <p:sp>
              <p:nvSpPr>
                <p:cNvPr id="17476" name="Freeform 288"/>
                <p:cNvSpPr>
                  <a:spLocks/>
                </p:cNvSpPr>
                <p:nvPr/>
              </p:nvSpPr>
              <p:spPr bwMode="auto">
                <a:xfrm>
                  <a:off x="3570" y="1562"/>
                  <a:ext cx="353" cy="107"/>
                </a:xfrm>
                <a:custGeom>
                  <a:avLst/>
                  <a:gdLst>
                    <a:gd name="T0" fmla="*/ 1262392 w 226"/>
                    <a:gd name="T1" fmla="*/ 0 h 67"/>
                    <a:gd name="T2" fmla="*/ 5183443 w 226"/>
                    <a:gd name="T3" fmla="*/ 0 h 67"/>
                    <a:gd name="T4" fmla="*/ 5413861 w 226"/>
                    <a:gd name="T5" fmla="*/ 0 h 67"/>
                    <a:gd name="T6" fmla="*/ 5671179 w 226"/>
                    <a:gd name="T7" fmla="*/ 96342 h 67"/>
                    <a:gd name="T8" fmla="*/ 5891214 w 226"/>
                    <a:gd name="T9" fmla="*/ 306038 h 67"/>
                    <a:gd name="T10" fmla="*/ 6065611 w 226"/>
                    <a:gd name="T11" fmla="*/ 488747 h 67"/>
                    <a:gd name="T12" fmla="*/ 6231396 w 226"/>
                    <a:gd name="T13" fmla="*/ 708193 h 67"/>
                    <a:gd name="T14" fmla="*/ 6325641 w 226"/>
                    <a:gd name="T15" fmla="*/ 1000835 h 67"/>
                    <a:gd name="T16" fmla="*/ 6380690 w 226"/>
                    <a:gd name="T17" fmla="*/ 1283976 h 67"/>
                    <a:gd name="T18" fmla="*/ 6433962 w 226"/>
                    <a:gd name="T19" fmla="*/ 1584186 h 67"/>
                    <a:gd name="T20" fmla="*/ 6380690 w 226"/>
                    <a:gd name="T21" fmla="*/ 1896321 h 67"/>
                    <a:gd name="T22" fmla="*/ 6325641 w 226"/>
                    <a:gd name="T23" fmla="*/ 2182364 h 67"/>
                    <a:gd name="T24" fmla="*/ 6231396 w 226"/>
                    <a:gd name="T25" fmla="*/ 2470751 h 67"/>
                    <a:gd name="T26" fmla="*/ 6065611 w 226"/>
                    <a:gd name="T27" fmla="*/ 2771260 h 67"/>
                    <a:gd name="T28" fmla="*/ 5891214 w 226"/>
                    <a:gd name="T29" fmla="*/ 2884553 h 67"/>
                    <a:gd name="T30" fmla="*/ 5671179 w 226"/>
                    <a:gd name="T31" fmla="*/ 3088832 h 67"/>
                    <a:gd name="T32" fmla="*/ 5413861 w 226"/>
                    <a:gd name="T33" fmla="*/ 3179212 h 67"/>
                    <a:gd name="T34" fmla="*/ 5183443 w 226"/>
                    <a:gd name="T35" fmla="*/ 3179212 h 67"/>
                    <a:gd name="T36" fmla="*/ 1262392 w 226"/>
                    <a:gd name="T37" fmla="*/ 3179212 h 67"/>
                    <a:gd name="T38" fmla="*/ 969555 w 226"/>
                    <a:gd name="T39" fmla="*/ 3179212 h 67"/>
                    <a:gd name="T40" fmla="*/ 767984 w 226"/>
                    <a:gd name="T41" fmla="*/ 3088832 h 67"/>
                    <a:gd name="T42" fmla="*/ 544642 w 226"/>
                    <a:gd name="T43" fmla="*/ 2884553 h 67"/>
                    <a:gd name="T44" fmla="*/ 314789 w 226"/>
                    <a:gd name="T45" fmla="*/ 2771260 h 67"/>
                    <a:gd name="T46" fmla="*/ 201536 w 226"/>
                    <a:gd name="T47" fmla="*/ 2470751 h 67"/>
                    <a:gd name="T48" fmla="*/ 91505 w 226"/>
                    <a:gd name="T49" fmla="*/ 2182364 h 67"/>
                    <a:gd name="T50" fmla="*/ 0 w 226"/>
                    <a:gd name="T51" fmla="*/ 1896321 h 67"/>
                    <a:gd name="T52" fmla="*/ 0 w 226"/>
                    <a:gd name="T53" fmla="*/ 1584186 h 67"/>
                    <a:gd name="T54" fmla="*/ 0 w 226"/>
                    <a:gd name="T55" fmla="*/ 1283976 h 67"/>
                    <a:gd name="T56" fmla="*/ 91505 w 226"/>
                    <a:gd name="T57" fmla="*/ 1000835 h 67"/>
                    <a:gd name="T58" fmla="*/ 201536 w 226"/>
                    <a:gd name="T59" fmla="*/ 708193 h 67"/>
                    <a:gd name="T60" fmla="*/ 314789 w 226"/>
                    <a:gd name="T61" fmla="*/ 488747 h 67"/>
                    <a:gd name="T62" fmla="*/ 544642 w 226"/>
                    <a:gd name="T63" fmla="*/ 306038 h 67"/>
                    <a:gd name="T64" fmla="*/ 767984 w 226"/>
                    <a:gd name="T65" fmla="*/ 96342 h 67"/>
                    <a:gd name="T66" fmla="*/ 969555 w 226"/>
                    <a:gd name="T67" fmla="*/ 0 h 67"/>
                    <a:gd name="T68" fmla="*/ 1262392 w 226"/>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
                    <a:gd name="T106" fmla="*/ 0 h 67"/>
                    <a:gd name="T107" fmla="*/ 226 w 226"/>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 h="67">
                      <a:moveTo>
                        <a:pt x="44" y="0"/>
                      </a:moveTo>
                      <a:lnTo>
                        <a:pt x="182" y="0"/>
                      </a:lnTo>
                      <a:lnTo>
                        <a:pt x="190" y="0"/>
                      </a:lnTo>
                      <a:lnTo>
                        <a:pt x="199" y="2"/>
                      </a:lnTo>
                      <a:lnTo>
                        <a:pt x="207" y="6"/>
                      </a:lnTo>
                      <a:lnTo>
                        <a:pt x="213" y="10"/>
                      </a:lnTo>
                      <a:lnTo>
                        <a:pt x="219" y="15"/>
                      </a:lnTo>
                      <a:lnTo>
                        <a:pt x="222" y="21"/>
                      </a:lnTo>
                      <a:lnTo>
                        <a:pt x="224" y="27"/>
                      </a:lnTo>
                      <a:lnTo>
                        <a:pt x="226" y="33"/>
                      </a:lnTo>
                      <a:lnTo>
                        <a:pt x="224" y="40"/>
                      </a:lnTo>
                      <a:lnTo>
                        <a:pt x="222" y="46"/>
                      </a:lnTo>
                      <a:lnTo>
                        <a:pt x="219" y="52"/>
                      </a:lnTo>
                      <a:lnTo>
                        <a:pt x="213" y="58"/>
                      </a:lnTo>
                      <a:lnTo>
                        <a:pt x="207" y="61"/>
                      </a:lnTo>
                      <a:lnTo>
                        <a:pt x="199" y="65"/>
                      </a:lnTo>
                      <a:lnTo>
                        <a:pt x="190" y="67"/>
                      </a:lnTo>
                      <a:lnTo>
                        <a:pt x="182" y="67"/>
                      </a:lnTo>
                      <a:lnTo>
                        <a:pt x="44" y="67"/>
                      </a:lnTo>
                      <a:lnTo>
                        <a:pt x="34" y="67"/>
                      </a:lnTo>
                      <a:lnTo>
                        <a:pt x="27" y="65"/>
                      </a:lnTo>
                      <a:lnTo>
                        <a:pt x="19" y="61"/>
                      </a:lnTo>
                      <a:lnTo>
                        <a:pt x="11" y="58"/>
                      </a:lnTo>
                      <a:lnTo>
                        <a:pt x="7" y="52"/>
                      </a:lnTo>
                      <a:lnTo>
                        <a:pt x="3" y="46"/>
                      </a:lnTo>
                      <a:lnTo>
                        <a:pt x="0" y="40"/>
                      </a:lnTo>
                      <a:lnTo>
                        <a:pt x="0" y="33"/>
                      </a:lnTo>
                      <a:lnTo>
                        <a:pt x="0" y="27"/>
                      </a:lnTo>
                      <a:lnTo>
                        <a:pt x="3" y="21"/>
                      </a:lnTo>
                      <a:lnTo>
                        <a:pt x="7" y="15"/>
                      </a:lnTo>
                      <a:lnTo>
                        <a:pt x="11" y="10"/>
                      </a:lnTo>
                      <a:lnTo>
                        <a:pt x="19" y="6"/>
                      </a:lnTo>
                      <a:lnTo>
                        <a:pt x="27" y="2"/>
                      </a:lnTo>
                      <a:lnTo>
                        <a:pt x="34" y="0"/>
                      </a:lnTo>
                      <a:lnTo>
                        <a:pt x="44" y="0"/>
                      </a:lnTo>
                      <a:close/>
                    </a:path>
                  </a:pathLst>
                </a:custGeom>
                <a:solidFill>
                  <a:srgbClr val="009900"/>
                </a:solidFill>
                <a:ln w="9525">
                  <a:noFill/>
                  <a:round/>
                  <a:headEnd/>
                  <a:tailEnd/>
                </a:ln>
              </p:spPr>
              <p:txBody>
                <a:bodyPr/>
                <a:lstStyle/>
                <a:p>
                  <a:endParaRPr lang="en-US"/>
                </a:p>
              </p:txBody>
            </p:sp>
            <p:sp>
              <p:nvSpPr>
                <p:cNvPr id="17477" name="Freeform 289"/>
                <p:cNvSpPr>
                  <a:spLocks/>
                </p:cNvSpPr>
                <p:nvPr/>
              </p:nvSpPr>
              <p:spPr bwMode="auto">
                <a:xfrm>
                  <a:off x="3570" y="1562"/>
                  <a:ext cx="353" cy="107"/>
                </a:xfrm>
                <a:custGeom>
                  <a:avLst/>
                  <a:gdLst>
                    <a:gd name="T0" fmla="*/ 1262392 w 226"/>
                    <a:gd name="T1" fmla="*/ 0 h 67"/>
                    <a:gd name="T2" fmla="*/ 5183443 w 226"/>
                    <a:gd name="T3" fmla="*/ 0 h 67"/>
                    <a:gd name="T4" fmla="*/ 5413861 w 226"/>
                    <a:gd name="T5" fmla="*/ 0 h 67"/>
                    <a:gd name="T6" fmla="*/ 5671179 w 226"/>
                    <a:gd name="T7" fmla="*/ 96342 h 67"/>
                    <a:gd name="T8" fmla="*/ 5891214 w 226"/>
                    <a:gd name="T9" fmla="*/ 306038 h 67"/>
                    <a:gd name="T10" fmla="*/ 6065611 w 226"/>
                    <a:gd name="T11" fmla="*/ 488747 h 67"/>
                    <a:gd name="T12" fmla="*/ 6231396 w 226"/>
                    <a:gd name="T13" fmla="*/ 708193 h 67"/>
                    <a:gd name="T14" fmla="*/ 6325641 w 226"/>
                    <a:gd name="T15" fmla="*/ 1000835 h 67"/>
                    <a:gd name="T16" fmla="*/ 6380690 w 226"/>
                    <a:gd name="T17" fmla="*/ 1283976 h 67"/>
                    <a:gd name="T18" fmla="*/ 6433962 w 226"/>
                    <a:gd name="T19" fmla="*/ 1584186 h 67"/>
                    <a:gd name="T20" fmla="*/ 6433962 w 226"/>
                    <a:gd name="T21" fmla="*/ 1584186 h 67"/>
                    <a:gd name="T22" fmla="*/ 6380690 w 226"/>
                    <a:gd name="T23" fmla="*/ 1896321 h 67"/>
                    <a:gd name="T24" fmla="*/ 6325641 w 226"/>
                    <a:gd name="T25" fmla="*/ 2182364 h 67"/>
                    <a:gd name="T26" fmla="*/ 6231396 w 226"/>
                    <a:gd name="T27" fmla="*/ 2470751 h 67"/>
                    <a:gd name="T28" fmla="*/ 6065611 w 226"/>
                    <a:gd name="T29" fmla="*/ 2771260 h 67"/>
                    <a:gd name="T30" fmla="*/ 5891214 w 226"/>
                    <a:gd name="T31" fmla="*/ 2884553 h 67"/>
                    <a:gd name="T32" fmla="*/ 5671179 w 226"/>
                    <a:gd name="T33" fmla="*/ 3088832 h 67"/>
                    <a:gd name="T34" fmla="*/ 5413861 w 226"/>
                    <a:gd name="T35" fmla="*/ 3179212 h 67"/>
                    <a:gd name="T36" fmla="*/ 5183443 w 226"/>
                    <a:gd name="T37" fmla="*/ 3179212 h 67"/>
                    <a:gd name="T38" fmla="*/ 1262392 w 226"/>
                    <a:gd name="T39" fmla="*/ 3179212 h 67"/>
                    <a:gd name="T40" fmla="*/ 969555 w 226"/>
                    <a:gd name="T41" fmla="*/ 3179212 h 67"/>
                    <a:gd name="T42" fmla="*/ 767984 w 226"/>
                    <a:gd name="T43" fmla="*/ 3088832 h 67"/>
                    <a:gd name="T44" fmla="*/ 544642 w 226"/>
                    <a:gd name="T45" fmla="*/ 2884553 h 67"/>
                    <a:gd name="T46" fmla="*/ 314789 w 226"/>
                    <a:gd name="T47" fmla="*/ 2771260 h 67"/>
                    <a:gd name="T48" fmla="*/ 201536 w 226"/>
                    <a:gd name="T49" fmla="*/ 2470751 h 67"/>
                    <a:gd name="T50" fmla="*/ 91505 w 226"/>
                    <a:gd name="T51" fmla="*/ 2182364 h 67"/>
                    <a:gd name="T52" fmla="*/ 0 w 226"/>
                    <a:gd name="T53" fmla="*/ 1896321 h 67"/>
                    <a:gd name="T54" fmla="*/ 0 w 226"/>
                    <a:gd name="T55" fmla="*/ 1584186 h 67"/>
                    <a:gd name="T56" fmla="*/ 0 w 226"/>
                    <a:gd name="T57" fmla="*/ 1584186 h 67"/>
                    <a:gd name="T58" fmla="*/ 0 w 226"/>
                    <a:gd name="T59" fmla="*/ 1283976 h 67"/>
                    <a:gd name="T60" fmla="*/ 91505 w 226"/>
                    <a:gd name="T61" fmla="*/ 1000835 h 67"/>
                    <a:gd name="T62" fmla="*/ 201536 w 226"/>
                    <a:gd name="T63" fmla="*/ 708193 h 67"/>
                    <a:gd name="T64" fmla="*/ 314789 w 226"/>
                    <a:gd name="T65" fmla="*/ 488747 h 67"/>
                    <a:gd name="T66" fmla="*/ 544642 w 226"/>
                    <a:gd name="T67" fmla="*/ 306038 h 67"/>
                    <a:gd name="T68" fmla="*/ 767984 w 226"/>
                    <a:gd name="T69" fmla="*/ 96342 h 67"/>
                    <a:gd name="T70" fmla="*/ 969555 w 226"/>
                    <a:gd name="T71" fmla="*/ 0 h 67"/>
                    <a:gd name="T72" fmla="*/ 1262392 w 226"/>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6"/>
                    <a:gd name="T112" fmla="*/ 0 h 67"/>
                    <a:gd name="T113" fmla="*/ 226 w 22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6" h="67">
                      <a:moveTo>
                        <a:pt x="44" y="0"/>
                      </a:moveTo>
                      <a:lnTo>
                        <a:pt x="182" y="0"/>
                      </a:lnTo>
                      <a:lnTo>
                        <a:pt x="190" y="0"/>
                      </a:lnTo>
                      <a:lnTo>
                        <a:pt x="199" y="2"/>
                      </a:lnTo>
                      <a:lnTo>
                        <a:pt x="207" y="6"/>
                      </a:lnTo>
                      <a:lnTo>
                        <a:pt x="213" y="10"/>
                      </a:lnTo>
                      <a:lnTo>
                        <a:pt x="219" y="15"/>
                      </a:lnTo>
                      <a:lnTo>
                        <a:pt x="222" y="21"/>
                      </a:lnTo>
                      <a:lnTo>
                        <a:pt x="224" y="27"/>
                      </a:lnTo>
                      <a:lnTo>
                        <a:pt x="226" y="33"/>
                      </a:lnTo>
                      <a:lnTo>
                        <a:pt x="224" y="40"/>
                      </a:lnTo>
                      <a:lnTo>
                        <a:pt x="222" y="46"/>
                      </a:lnTo>
                      <a:lnTo>
                        <a:pt x="219" y="52"/>
                      </a:lnTo>
                      <a:lnTo>
                        <a:pt x="213" y="58"/>
                      </a:lnTo>
                      <a:lnTo>
                        <a:pt x="207" y="61"/>
                      </a:lnTo>
                      <a:lnTo>
                        <a:pt x="199" y="65"/>
                      </a:lnTo>
                      <a:lnTo>
                        <a:pt x="190" y="67"/>
                      </a:lnTo>
                      <a:lnTo>
                        <a:pt x="182" y="67"/>
                      </a:lnTo>
                      <a:lnTo>
                        <a:pt x="44" y="67"/>
                      </a:lnTo>
                      <a:lnTo>
                        <a:pt x="34" y="67"/>
                      </a:lnTo>
                      <a:lnTo>
                        <a:pt x="27" y="65"/>
                      </a:lnTo>
                      <a:lnTo>
                        <a:pt x="19" y="61"/>
                      </a:lnTo>
                      <a:lnTo>
                        <a:pt x="11" y="58"/>
                      </a:lnTo>
                      <a:lnTo>
                        <a:pt x="7" y="52"/>
                      </a:lnTo>
                      <a:lnTo>
                        <a:pt x="3" y="46"/>
                      </a:lnTo>
                      <a:lnTo>
                        <a:pt x="0" y="40"/>
                      </a:lnTo>
                      <a:lnTo>
                        <a:pt x="0" y="33"/>
                      </a:lnTo>
                      <a:lnTo>
                        <a:pt x="0" y="27"/>
                      </a:lnTo>
                      <a:lnTo>
                        <a:pt x="3" y="21"/>
                      </a:lnTo>
                      <a:lnTo>
                        <a:pt x="7" y="15"/>
                      </a:lnTo>
                      <a:lnTo>
                        <a:pt x="11" y="10"/>
                      </a:lnTo>
                      <a:lnTo>
                        <a:pt x="19" y="6"/>
                      </a:lnTo>
                      <a:lnTo>
                        <a:pt x="27" y="2"/>
                      </a:lnTo>
                      <a:lnTo>
                        <a:pt x="34" y="0"/>
                      </a:lnTo>
                      <a:lnTo>
                        <a:pt x="44" y="0"/>
                      </a:lnTo>
                    </a:path>
                  </a:pathLst>
                </a:custGeom>
                <a:solidFill>
                  <a:srgbClr val="009900"/>
                </a:solidFill>
                <a:ln w="9525">
                  <a:solidFill>
                    <a:srgbClr val="1F1A17"/>
                  </a:solidFill>
                  <a:round/>
                  <a:headEnd/>
                  <a:tailEnd/>
                </a:ln>
              </p:spPr>
              <p:txBody>
                <a:bodyPr/>
                <a:lstStyle/>
                <a:p>
                  <a:endParaRPr lang="en-US"/>
                </a:p>
              </p:txBody>
            </p:sp>
          </p:grpSp>
          <p:sp>
            <p:nvSpPr>
              <p:cNvPr id="17475" name="Text Box 290"/>
              <p:cNvSpPr txBox="1">
                <a:spLocks noChangeArrowheads="1"/>
              </p:cNvSpPr>
              <p:nvPr/>
            </p:nvSpPr>
            <p:spPr bwMode="auto">
              <a:xfrm>
                <a:off x="279" y="3501"/>
                <a:ext cx="271" cy="78"/>
              </a:xfrm>
              <a:prstGeom prst="rect">
                <a:avLst/>
              </a:prstGeom>
              <a:solidFill>
                <a:srgbClr val="009900"/>
              </a:solidFill>
              <a:ln w="9525">
                <a:noFill/>
                <a:miter lim="800000"/>
                <a:headEnd/>
                <a:tailEnd/>
              </a:ln>
            </p:spPr>
            <p:txBody>
              <a:bodyPr lIns="0" tIns="0" rIns="0" bIns="0">
                <a:spAutoFit/>
              </a:bodyPr>
              <a:lstStyle/>
              <a:p>
                <a:pPr algn="ctr"/>
                <a:r>
                  <a:rPr lang="sr-Latn-BA" sz="1100" b="1" dirty="0" smtClean="0"/>
                  <a:t>Action</a:t>
                </a:r>
                <a:endParaRPr lang="en-US" sz="1100" b="1" baseline="-25000" dirty="0"/>
              </a:p>
            </p:txBody>
          </p:sp>
        </p:grpSp>
        <p:cxnSp>
          <p:nvCxnSpPr>
            <p:cNvPr id="86" name="Straight Arrow Connector 85"/>
            <p:cNvCxnSpPr/>
            <p:nvPr/>
          </p:nvCxnSpPr>
          <p:spPr bwMode="auto">
            <a:xfrm>
              <a:off x="2000243" y="4780908"/>
              <a:ext cx="214312" cy="14287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bwMode="auto">
            <a:xfrm>
              <a:off x="3143244" y="5066657"/>
              <a:ext cx="214312" cy="7143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467" name="Text Box 260"/>
            <p:cNvSpPr txBox="1">
              <a:spLocks noChangeArrowheads="1"/>
            </p:cNvSpPr>
            <p:nvPr/>
          </p:nvSpPr>
          <p:spPr bwMode="auto">
            <a:xfrm>
              <a:off x="1500180" y="4861099"/>
              <a:ext cx="714375" cy="261608"/>
            </a:xfrm>
            <a:prstGeom prst="rect">
              <a:avLst/>
            </a:prstGeom>
            <a:noFill/>
            <a:ln w="9525">
              <a:noFill/>
              <a:miter lim="800000"/>
              <a:headEnd/>
              <a:tailEnd/>
            </a:ln>
          </p:spPr>
          <p:txBody>
            <a:bodyPr>
              <a:spAutoFit/>
            </a:bodyPr>
            <a:lstStyle/>
            <a:p>
              <a:pPr algn="ctr"/>
              <a:r>
                <a:rPr lang="en-US" sz="1100" b="1"/>
                <a:t>Input</a:t>
              </a:r>
              <a:endParaRPr lang="en-US" sz="1100" b="1" baseline="-25000"/>
            </a:p>
          </p:txBody>
        </p:sp>
        <p:sp>
          <p:nvSpPr>
            <p:cNvPr id="17468" name="Text Box 260"/>
            <p:cNvSpPr txBox="1">
              <a:spLocks noChangeArrowheads="1"/>
            </p:cNvSpPr>
            <p:nvPr/>
          </p:nvSpPr>
          <p:spPr bwMode="auto">
            <a:xfrm>
              <a:off x="3143244" y="5358766"/>
              <a:ext cx="714376" cy="261608"/>
            </a:xfrm>
            <a:prstGeom prst="rect">
              <a:avLst/>
            </a:prstGeom>
            <a:noFill/>
            <a:ln w="9525">
              <a:noFill/>
              <a:miter lim="800000"/>
              <a:headEnd/>
              <a:tailEnd/>
            </a:ln>
          </p:spPr>
          <p:txBody>
            <a:bodyPr>
              <a:spAutoFit/>
            </a:bodyPr>
            <a:lstStyle/>
            <a:p>
              <a:pPr algn="ctr"/>
              <a:r>
                <a:rPr lang="en-US" sz="1100" b="1"/>
                <a:t>Output</a:t>
              </a:r>
              <a:endParaRPr lang="en-US" sz="1100" b="1" baseline="-25000"/>
            </a:p>
          </p:txBody>
        </p:sp>
        <p:cxnSp>
          <p:nvCxnSpPr>
            <p:cNvPr id="90" name="Straight Arrow Connector 89"/>
            <p:cNvCxnSpPr/>
            <p:nvPr/>
          </p:nvCxnSpPr>
          <p:spPr bwMode="auto">
            <a:xfrm rot="5400000">
              <a:off x="2524119" y="4709470"/>
              <a:ext cx="2873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val 90"/>
            <p:cNvSpPr/>
            <p:nvPr/>
          </p:nvSpPr>
          <p:spPr bwMode="auto">
            <a:xfrm>
              <a:off x="2614606" y="4566595"/>
              <a:ext cx="107950" cy="107950"/>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u="sng"/>
            </a:p>
          </p:txBody>
        </p:sp>
        <p:cxnSp>
          <p:nvCxnSpPr>
            <p:cNvPr id="92" name="Straight Arrow Connector 91"/>
            <p:cNvCxnSpPr/>
            <p:nvPr/>
          </p:nvCxnSpPr>
          <p:spPr bwMode="auto">
            <a:xfrm rot="5400000">
              <a:off x="2554281" y="5261919"/>
              <a:ext cx="1793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Oval 92"/>
            <p:cNvSpPr/>
            <p:nvPr/>
          </p:nvSpPr>
          <p:spPr bwMode="auto">
            <a:xfrm>
              <a:off x="2528881" y="5352407"/>
              <a:ext cx="214313" cy="21431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u="sng"/>
            </a:p>
          </p:txBody>
        </p:sp>
        <p:sp>
          <p:nvSpPr>
            <p:cNvPr id="94" name="Oval 93"/>
            <p:cNvSpPr/>
            <p:nvPr/>
          </p:nvSpPr>
          <p:spPr bwMode="auto">
            <a:xfrm>
              <a:off x="2581269" y="5404794"/>
              <a:ext cx="109537" cy="109538"/>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u="sng"/>
            </a:p>
          </p:txBody>
        </p:sp>
      </p:grpSp>
      <p:sp>
        <p:nvSpPr>
          <p:cNvPr id="114" name="Freeform 303"/>
          <p:cNvSpPr>
            <a:spLocks/>
          </p:cNvSpPr>
          <p:nvPr/>
        </p:nvSpPr>
        <p:spPr bwMode="auto">
          <a:xfrm rot="253766" flipV="1">
            <a:off x="2178050" y="5056188"/>
            <a:ext cx="3005138" cy="477837"/>
          </a:xfrm>
          <a:custGeom>
            <a:avLst/>
            <a:gdLst>
              <a:gd name="T0" fmla="*/ 0 w 776"/>
              <a:gd name="T1" fmla="*/ 2147483647 h 262"/>
              <a:gd name="T2" fmla="*/ 2147483647 w 776"/>
              <a:gd name="T3" fmla="*/ 2147483647 h 262"/>
              <a:gd name="T4" fmla="*/ 0 60000 65536"/>
              <a:gd name="T5" fmla="*/ 0 60000 65536"/>
              <a:gd name="T6" fmla="*/ 0 w 776"/>
              <a:gd name="T7" fmla="*/ 0 h 262"/>
              <a:gd name="T8" fmla="*/ 776 w 776"/>
              <a:gd name="T9" fmla="*/ 262 h 262"/>
            </a:gdLst>
            <a:ahLst/>
            <a:cxnLst>
              <a:cxn ang="T4">
                <a:pos x="T0" y="T1"/>
              </a:cxn>
              <a:cxn ang="T5">
                <a:pos x="T2" y="T3"/>
              </a:cxn>
            </a:cxnLst>
            <a:rect l="T6" t="T7" r="T8" b="T9"/>
            <a:pathLst>
              <a:path w="776" h="262">
                <a:moveTo>
                  <a:pt x="0" y="262"/>
                </a:moveTo>
                <a:cubicBezTo>
                  <a:pt x="206" y="30"/>
                  <a:pt x="530" y="0"/>
                  <a:pt x="776" y="244"/>
                </a:cubicBezTo>
              </a:path>
            </a:pathLst>
          </a:custGeom>
          <a:noFill/>
          <a:ln w="9525">
            <a:solidFill>
              <a:srgbClr val="FF0000"/>
            </a:solidFill>
            <a:round/>
            <a:headEnd type="oval" w="med" len="med"/>
            <a:tailEnd type="triangle" w="med" len="med"/>
          </a:ln>
        </p:spPr>
        <p:txBody>
          <a:bodyPr/>
          <a:lstStyle/>
          <a:p>
            <a:endParaRPr lang="en-US"/>
          </a:p>
        </p:txBody>
      </p:sp>
      <p:sp>
        <p:nvSpPr>
          <p:cNvPr id="115" name="Freeform 309"/>
          <p:cNvSpPr>
            <a:spLocks/>
          </p:cNvSpPr>
          <p:nvPr/>
        </p:nvSpPr>
        <p:spPr bwMode="auto">
          <a:xfrm rot="-1146910">
            <a:off x="809625" y="3767138"/>
            <a:ext cx="2747963" cy="1485900"/>
          </a:xfrm>
          <a:custGeom>
            <a:avLst/>
            <a:gdLst>
              <a:gd name="T0" fmla="*/ 0 w 1515"/>
              <a:gd name="T1" fmla="*/ 2147483647 h 736"/>
              <a:gd name="T2" fmla="*/ 2147483647 w 1515"/>
              <a:gd name="T3" fmla="*/ 2147483647 h 736"/>
              <a:gd name="T4" fmla="*/ 0 60000 65536"/>
              <a:gd name="T5" fmla="*/ 0 60000 65536"/>
              <a:gd name="T6" fmla="*/ 0 w 1515"/>
              <a:gd name="T7" fmla="*/ 0 h 736"/>
              <a:gd name="T8" fmla="*/ 1515 w 1515"/>
              <a:gd name="T9" fmla="*/ 736 h 736"/>
            </a:gdLst>
            <a:ahLst/>
            <a:cxnLst>
              <a:cxn ang="T4">
                <a:pos x="T0" y="T1"/>
              </a:cxn>
              <a:cxn ang="T5">
                <a:pos x="T2" y="T3"/>
              </a:cxn>
            </a:cxnLst>
            <a:rect l="T6" t="T7" r="T8" b="T9"/>
            <a:pathLst>
              <a:path w="1515" h="736">
                <a:moveTo>
                  <a:pt x="0" y="97"/>
                </a:moveTo>
                <a:cubicBezTo>
                  <a:pt x="480" y="0"/>
                  <a:pt x="1305" y="337"/>
                  <a:pt x="1515" y="736"/>
                </a:cubicBezTo>
              </a:path>
            </a:pathLst>
          </a:custGeom>
          <a:noFill/>
          <a:ln w="9525">
            <a:solidFill>
              <a:srgbClr val="FF0000"/>
            </a:solidFill>
            <a:round/>
            <a:headEnd type="oval" w="med" len="med"/>
            <a:tailEnd type="triangle" w="med" len="med"/>
          </a:ln>
        </p:spPr>
        <p:txBody>
          <a:bodyPr/>
          <a:lstStyle/>
          <a:p>
            <a:endParaRPr lang="en-US"/>
          </a:p>
        </p:txBody>
      </p:sp>
      <p:grpSp>
        <p:nvGrpSpPr>
          <p:cNvPr id="8" name="Group 321"/>
          <p:cNvGrpSpPr>
            <a:grpSpLocks/>
          </p:cNvGrpSpPr>
          <p:nvPr/>
        </p:nvGrpSpPr>
        <p:grpSpPr bwMode="auto">
          <a:xfrm>
            <a:off x="5249863" y="4837113"/>
            <a:ext cx="822325" cy="436562"/>
            <a:chOff x="2268" y="3754"/>
            <a:chExt cx="385" cy="204"/>
          </a:xfrm>
        </p:grpSpPr>
        <p:grpSp>
          <p:nvGrpSpPr>
            <p:cNvPr id="17454" name="Group 305"/>
            <p:cNvGrpSpPr>
              <a:grpSpLocks/>
            </p:cNvGrpSpPr>
            <p:nvPr/>
          </p:nvGrpSpPr>
          <p:grpSpPr bwMode="auto">
            <a:xfrm>
              <a:off x="2268" y="3754"/>
              <a:ext cx="385" cy="204"/>
              <a:chOff x="2312" y="1505"/>
              <a:chExt cx="308" cy="164"/>
            </a:xfrm>
          </p:grpSpPr>
          <p:sp>
            <p:nvSpPr>
              <p:cNvPr id="17456" name="Rectangle 306"/>
              <p:cNvSpPr>
                <a:spLocks noChangeArrowheads="1"/>
              </p:cNvSpPr>
              <p:nvPr/>
            </p:nvSpPr>
            <p:spPr bwMode="auto">
              <a:xfrm>
                <a:off x="2312" y="1505"/>
                <a:ext cx="308" cy="164"/>
              </a:xfrm>
              <a:prstGeom prst="rect">
                <a:avLst/>
              </a:prstGeom>
              <a:solidFill>
                <a:srgbClr val="6699FF"/>
              </a:solidFill>
              <a:ln w="9525">
                <a:solidFill>
                  <a:srgbClr val="000000"/>
                </a:solidFill>
                <a:miter lim="800000"/>
                <a:headEnd/>
                <a:tailEnd/>
              </a:ln>
            </p:spPr>
            <p:txBody>
              <a:bodyPr/>
              <a:lstStyle/>
              <a:p>
                <a:endParaRPr lang="sr-Latn-BA"/>
              </a:p>
            </p:txBody>
          </p:sp>
          <p:sp>
            <p:nvSpPr>
              <p:cNvPr id="17457" name="Rectangle 307"/>
              <p:cNvSpPr>
                <a:spLocks noChangeArrowheads="1"/>
              </p:cNvSpPr>
              <p:nvPr/>
            </p:nvSpPr>
            <p:spPr bwMode="auto">
              <a:xfrm>
                <a:off x="2312" y="1505"/>
                <a:ext cx="308" cy="164"/>
              </a:xfrm>
              <a:prstGeom prst="rect">
                <a:avLst/>
              </a:prstGeom>
              <a:solidFill>
                <a:srgbClr val="6699FF"/>
              </a:solidFill>
              <a:ln w="9525">
                <a:solidFill>
                  <a:srgbClr val="23282B"/>
                </a:solidFill>
                <a:miter lim="800000"/>
                <a:headEnd/>
                <a:tailEnd/>
              </a:ln>
            </p:spPr>
            <p:txBody>
              <a:bodyPr/>
              <a:lstStyle/>
              <a:p>
                <a:endParaRPr lang="sr-Latn-BA"/>
              </a:p>
            </p:txBody>
          </p:sp>
          <p:sp>
            <p:nvSpPr>
              <p:cNvPr id="17458" name="Rectangle 308"/>
              <p:cNvSpPr>
                <a:spLocks noChangeArrowheads="1"/>
              </p:cNvSpPr>
              <p:nvPr/>
            </p:nvSpPr>
            <p:spPr bwMode="auto">
              <a:xfrm>
                <a:off x="2312" y="1581"/>
                <a:ext cx="308" cy="37"/>
              </a:xfrm>
              <a:prstGeom prst="rect">
                <a:avLst/>
              </a:prstGeom>
              <a:solidFill>
                <a:srgbClr val="6699FF"/>
              </a:solidFill>
              <a:ln w="9525">
                <a:solidFill>
                  <a:srgbClr val="23282B"/>
                </a:solidFill>
                <a:miter lim="800000"/>
                <a:headEnd/>
                <a:tailEnd/>
              </a:ln>
            </p:spPr>
            <p:txBody>
              <a:bodyPr/>
              <a:lstStyle/>
              <a:p>
                <a:endParaRPr lang="sr-Latn-BA"/>
              </a:p>
            </p:txBody>
          </p:sp>
        </p:grpSp>
        <p:sp>
          <p:nvSpPr>
            <p:cNvPr id="17455" name="Text Box 310"/>
            <p:cNvSpPr txBox="1">
              <a:spLocks noChangeArrowheads="1"/>
            </p:cNvSpPr>
            <p:nvPr/>
          </p:nvSpPr>
          <p:spPr bwMode="auto">
            <a:xfrm>
              <a:off x="2304" y="3754"/>
              <a:ext cx="317" cy="86"/>
            </a:xfrm>
            <a:prstGeom prst="rect">
              <a:avLst/>
            </a:prstGeom>
            <a:noFill/>
            <a:ln w="9525">
              <a:noFill/>
              <a:miter lim="800000"/>
              <a:headEnd/>
              <a:tailEnd/>
            </a:ln>
          </p:spPr>
          <p:txBody>
            <a:bodyPr lIns="0" tIns="0" rIns="0" bIns="0">
              <a:spAutoFit/>
            </a:bodyPr>
            <a:lstStyle/>
            <a:p>
              <a:pPr algn="ctr"/>
              <a:r>
                <a:rPr lang="sr-Latn-BA" sz="1200" b="1"/>
                <a:t>Out</a:t>
              </a:r>
              <a:r>
                <a:rPr lang="en-US" sz="1200" b="1"/>
                <a:t>put</a:t>
              </a:r>
              <a:endParaRPr lang="en-US" sz="1200" b="1" baseline="-25000"/>
            </a:p>
          </p:txBody>
        </p:sp>
      </p:grpSp>
      <p:sp>
        <p:nvSpPr>
          <p:cNvPr id="122" name="Freeform 311"/>
          <p:cNvSpPr>
            <a:spLocks/>
          </p:cNvSpPr>
          <p:nvPr/>
        </p:nvSpPr>
        <p:spPr bwMode="auto">
          <a:xfrm rot="-228539">
            <a:off x="1455738" y="3586163"/>
            <a:ext cx="2722562" cy="176212"/>
          </a:xfrm>
          <a:custGeom>
            <a:avLst/>
            <a:gdLst>
              <a:gd name="T0" fmla="*/ 0 w 1507"/>
              <a:gd name="T1" fmla="*/ 11 h 338754"/>
              <a:gd name="T2" fmla="*/ 2147483647 w 1507"/>
              <a:gd name="T3" fmla="*/ 11 h 338754"/>
              <a:gd name="T4" fmla="*/ 0 60000 65536"/>
              <a:gd name="T5" fmla="*/ 0 60000 65536"/>
              <a:gd name="T6" fmla="*/ 0 w 1507"/>
              <a:gd name="T7" fmla="*/ 0 h 338754"/>
              <a:gd name="T8" fmla="*/ 1507 w 1507"/>
              <a:gd name="T9" fmla="*/ 338754 h 338754"/>
            </a:gdLst>
            <a:ahLst/>
            <a:cxnLst>
              <a:cxn ang="T4">
                <a:pos x="T0" y="T1"/>
              </a:cxn>
              <a:cxn ang="T5">
                <a:pos x="T2" y="T3"/>
              </a:cxn>
            </a:cxnLst>
            <a:rect l="T6" t="T7" r="T8" b="T9"/>
            <a:pathLst>
              <a:path w="1507" h="338754">
                <a:moveTo>
                  <a:pt x="0" y="338007"/>
                </a:moveTo>
                <a:cubicBezTo>
                  <a:pt x="644" y="0"/>
                  <a:pt x="969" y="63369"/>
                  <a:pt x="1507" y="338754"/>
                </a:cubicBezTo>
              </a:path>
            </a:pathLst>
          </a:custGeom>
          <a:noFill/>
          <a:ln w="9525">
            <a:solidFill>
              <a:srgbClr val="000099"/>
            </a:solidFill>
            <a:round/>
            <a:headEnd type="oval" w="med" len="med"/>
            <a:tailEnd type="triangle" w="med" len="med"/>
          </a:ln>
        </p:spPr>
        <p:txBody>
          <a:bodyPr/>
          <a:lstStyle/>
          <a:p>
            <a:endParaRPr lang="en-US"/>
          </a:p>
        </p:txBody>
      </p:sp>
      <p:grpSp>
        <p:nvGrpSpPr>
          <p:cNvPr id="10" name="Group 322"/>
          <p:cNvGrpSpPr>
            <a:grpSpLocks/>
          </p:cNvGrpSpPr>
          <p:nvPr/>
        </p:nvGrpSpPr>
        <p:grpSpPr bwMode="auto">
          <a:xfrm>
            <a:off x="3357563" y="4829175"/>
            <a:ext cx="822325" cy="436563"/>
            <a:chOff x="1292" y="3748"/>
            <a:chExt cx="385" cy="204"/>
          </a:xfrm>
        </p:grpSpPr>
        <p:grpSp>
          <p:nvGrpSpPr>
            <p:cNvPr id="17449" name="Group 299"/>
            <p:cNvGrpSpPr>
              <a:grpSpLocks/>
            </p:cNvGrpSpPr>
            <p:nvPr/>
          </p:nvGrpSpPr>
          <p:grpSpPr bwMode="auto">
            <a:xfrm>
              <a:off x="1292" y="3748"/>
              <a:ext cx="385" cy="204"/>
              <a:chOff x="2312" y="1505"/>
              <a:chExt cx="308" cy="164"/>
            </a:xfrm>
          </p:grpSpPr>
          <p:sp>
            <p:nvSpPr>
              <p:cNvPr id="17451" name="Rectangle 300"/>
              <p:cNvSpPr>
                <a:spLocks noChangeArrowheads="1"/>
              </p:cNvSpPr>
              <p:nvPr/>
            </p:nvSpPr>
            <p:spPr bwMode="auto">
              <a:xfrm>
                <a:off x="2312" y="1505"/>
                <a:ext cx="308" cy="164"/>
              </a:xfrm>
              <a:prstGeom prst="rect">
                <a:avLst/>
              </a:prstGeom>
              <a:solidFill>
                <a:srgbClr val="6699FF"/>
              </a:solidFill>
              <a:ln w="9525">
                <a:solidFill>
                  <a:srgbClr val="000000"/>
                </a:solidFill>
                <a:miter lim="800000"/>
                <a:headEnd/>
                <a:tailEnd/>
              </a:ln>
            </p:spPr>
            <p:txBody>
              <a:bodyPr/>
              <a:lstStyle/>
              <a:p>
                <a:endParaRPr lang="sr-Latn-BA"/>
              </a:p>
            </p:txBody>
          </p:sp>
          <p:sp>
            <p:nvSpPr>
              <p:cNvPr id="17452" name="Rectangle 301"/>
              <p:cNvSpPr>
                <a:spLocks noChangeArrowheads="1"/>
              </p:cNvSpPr>
              <p:nvPr/>
            </p:nvSpPr>
            <p:spPr bwMode="auto">
              <a:xfrm>
                <a:off x="2312" y="1505"/>
                <a:ext cx="308" cy="164"/>
              </a:xfrm>
              <a:prstGeom prst="rect">
                <a:avLst/>
              </a:prstGeom>
              <a:solidFill>
                <a:srgbClr val="6699FF"/>
              </a:solidFill>
              <a:ln w="9525">
                <a:solidFill>
                  <a:srgbClr val="23282B"/>
                </a:solidFill>
                <a:miter lim="800000"/>
                <a:headEnd/>
                <a:tailEnd/>
              </a:ln>
            </p:spPr>
            <p:txBody>
              <a:bodyPr/>
              <a:lstStyle/>
              <a:p>
                <a:endParaRPr lang="sr-Latn-BA"/>
              </a:p>
            </p:txBody>
          </p:sp>
          <p:sp>
            <p:nvSpPr>
              <p:cNvPr id="17453" name="Rectangle 302"/>
              <p:cNvSpPr>
                <a:spLocks noChangeArrowheads="1"/>
              </p:cNvSpPr>
              <p:nvPr/>
            </p:nvSpPr>
            <p:spPr bwMode="auto">
              <a:xfrm>
                <a:off x="2312" y="1581"/>
                <a:ext cx="308" cy="37"/>
              </a:xfrm>
              <a:prstGeom prst="rect">
                <a:avLst/>
              </a:prstGeom>
              <a:solidFill>
                <a:srgbClr val="6699FF"/>
              </a:solidFill>
              <a:ln w="9525">
                <a:solidFill>
                  <a:srgbClr val="23282B"/>
                </a:solidFill>
                <a:miter lim="800000"/>
                <a:headEnd/>
                <a:tailEnd/>
              </a:ln>
            </p:spPr>
            <p:txBody>
              <a:bodyPr/>
              <a:lstStyle/>
              <a:p>
                <a:endParaRPr lang="sr-Latn-BA"/>
              </a:p>
            </p:txBody>
          </p:sp>
        </p:grpSp>
        <p:sp>
          <p:nvSpPr>
            <p:cNvPr id="17450" name="Text Box 317"/>
            <p:cNvSpPr txBox="1">
              <a:spLocks noChangeArrowheads="1"/>
            </p:cNvSpPr>
            <p:nvPr/>
          </p:nvSpPr>
          <p:spPr bwMode="auto">
            <a:xfrm>
              <a:off x="1304" y="3748"/>
              <a:ext cx="351" cy="86"/>
            </a:xfrm>
            <a:prstGeom prst="rect">
              <a:avLst/>
            </a:prstGeom>
            <a:noFill/>
            <a:ln w="9525">
              <a:noFill/>
              <a:miter lim="800000"/>
              <a:headEnd/>
              <a:tailEnd/>
            </a:ln>
          </p:spPr>
          <p:txBody>
            <a:bodyPr lIns="0" tIns="0" rIns="0" bIns="0">
              <a:spAutoFit/>
            </a:bodyPr>
            <a:lstStyle/>
            <a:p>
              <a:pPr algn="ctr"/>
              <a:r>
                <a:rPr lang="sr-Latn-BA" sz="1200" b="1"/>
                <a:t>In</a:t>
              </a:r>
              <a:r>
                <a:rPr lang="en-US" sz="1200" b="1"/>
                <a:t>put</a:t>
              </a:r>
              <a:endParaRPr lang="en-US" sz="1200" b="1" baseline="-25000"/>
            </a:p>
          </p:txBody>
        </p:sp>
      </p:grpSp>
      <p:sp>
        <p:nvSpPr>
          <p:cNvPr id="129" name="Freeform 311"/>
          <p:cNvSpPr>
            <a:spLocks/>
          </p:cNvSpPr>
          <p:nvPr/>
        </p:nvSpPr>
        <p:spPr bwMode="auto">
          <a:xfrm rot="-826791">
            <a:off x="1693863" y="4470400"/>
            <a:ext cx="1971675" cy="358775"/>
          </a:xfrm>
          <a:custGeom>
            <a:avLst/>
            <a:gdLst>
              <a:gd name="T0" fmla="*/ 0 w 1714"/>
              <a:gd name="T1" fmla="*/ 0 h 1575"/>
              <a:gd name="T2" fmla="*/ 2147483647 w 1714"/>
              <a:gd name="T3" fmla="*/ 2147483647 h 1575"/>
              <a:gd name="T4" fmla="*/ 0 60000 65536"/>
              <a:gd name="T5" fmla="*/ 0 60000 65536"/>
              <a:gd name="T6" fmla="*/ 0 w 1714"/>
              <a:gd name="T7" fmla="*/ 0 h 1575"/>
              <a:gd name="T8" fmla="*/ 1714 w 1714"/>
              <a:gd name="T9" fmla="*/ 1575 h 1575"/>
            </a:gdLst>
            <a:ahLst/>
            <a:cxnLst>
              <a:cxn ang="T4">
                <a:pos x="T0" y="T1"/>
              </a:cxn>
              <a:cxn ang="T5">
                <a:pos x="T2" y="T3"/>
              </a:cxn>
            </a:cxnLst>
            <a:rect l="T6" t="T7" r="T8" b="T9"/>
            <a:pathLst>
              <a:path w="1714" h="1575">
                <a:moveTo>
                  <a:pt x="0" y="0"/>
                </a:moveTo>
                <a:cubicBezTo>
                  <a:pt x="778" y="166"/>
                  <a:pt x="1087" y="15"/>
                  <a:pt x="1714" y="1575"/>
                </a:cubicBezTo>
              </a:path>
            </a:pathLst>
          </a:custGeom>
          <a:noFill/>
          <a:ln w="9525">
            <a:solidFill>
              <a:srgbClr val="800000"/>
            </a:solidFill>
            <a:round/>
            <a:headEnd type="oval" w="med" len="med"/>
            <a:tailEnd type="triangle" w="med" len="med"/>
          </a:ln>
        </p:spPr>
        <p:txBody>
          <a:bodyPr/>
          <a:lstStyle/>
          <a:p>
            <a:endParaRPr lang="en-US"/>
          </a:p>
        </p:txBody>
      </p:sp>
      <p:sp>
        <p:nvSpPr>
          <p:cNvPr id="130" name="Freeform 311"/>
          <p:cNvSpPr>
            <a:spLocks/>
          </p:cNvSpPr>
          <p:nvPr/>
        </p:nvSpPr>
        <p:spPr bwMode="auto">
          <a:xfrm rot="-826791">
            <a:off x="1690688" y="4067175"/>
            <a:ext cx="3822700" cy="1041400"/>
          </a:xfrm>
          <a:custGeom>
            <a:avLst/>
            <a:gdLst>
              <a:gd name="T0" fmla="*/ 0 w 1635"/>
              <a:gd name="T1" fmla="*/ 2147483647 h 2491"/>
              <a:gd name="T2" fmla="*/ 2147483647 w 1635"/>
              <a:gd name="T3" fmla="*/ 2147483647 h 2491"/>
              <a:gd name="T4" fmla="*/ 0 60000 65536"/>
              <a:gd name="T5" fmla="*/ 0 60000 65536"/>
              <a:gd name="T6" fmla="*/ 0 w 1635"/>
              <a:gd name="T7" fmla="*/ 0 h 2491"/>
              <a:gd name="T8" fmla="*/ 1635 w 1635"/>
              <a:gd name="T9" fmla="*/ 2491 h 2491"/>
            </a:gdLst>
            <a:ahLst/>
            <a:cxnLst>
              <a:cxn ang="T4">
                <a:pos x="T0" y="T1"/>
              </a:cxn>
              <a:cxn ang="T5">
                <a:pos x="T2" y="T3"/>
              </a:cxn>
            </a:cxnLst>
            <a:rect l="T6" t="T7" r="T8" b="T9"/>
            <a:pathLst>
              <a:path w="1635" h="2491">
                <a:moveTo>
                  <a:pt x="0" y="428"/>
                </a:moveTo>
                <a:cubicBezTo>
                  <a:pt x="609" y="0"/>
                  <a:pt x="1036" y="863"/>
                  <a:pt x="1635" y="2491"/>
                </a:cubicBezTo>
              </a:path>
            </a:pathLst>
          </a:custGeom>
          <a:noFill/>
          <a:ln w="9525">
            <a:solidFill>
              <a:srgbClr val="800000"/>
            </a:solidFill>
            <a:round/>
            <a:headEnd type="oval" w="med" len="med"/>
            <a:tailEnd type="triangle" w="med" len="med"/>
          </a:ln>
        </p:spPr>
        <p:txBody>
          <a:bodyPr/>
          <a:lstStyle/>
          <a:p>
            <a:endParaRPr lang="en-US"/>
          </a:p>
        </p:txBody>
      </p:sp>
      <p:grpSp>
        <p:nvGrpSpPr>
          <p:cNvPr id="12" name="Group 103"/>
          <p:cNvGrpSpPr>
            <a:grpSpLocks/>
          </p:cNvGrpSpPr>
          <p:nvPr/>
        </p:nvGrpSpPr>
        <p:grpSpPr bwMode="auto">
          <a:xfrm>
            <a:off x="3036888" y="3705226"/>
            <a:ext cx="1214436" cy="1123952"/>
            <a:chOff x="4143372" y="3519506"/>
            <a:chExt cx="1214431" cy="1123944"/>
          </a:xfrm>
        </p:grpSpPr>
        <p:grpSp>
          <p:nvGrpSpPr>
            <p:cNvPr id="17444" name="Group 101"/>
            <p:cNvGrpSpPr>
              <a:grpSpLocks/>
            </p:cNvGrpSpPr>
            <p:nvPr/>
          </p:nvGrpSpPr>
          <p:grpSpPr bwMode="auto">
            <a:xfrm>
              <a:off x="4652958" y="3519506"/>
              <a:ext cx="704845" cy="1123944"/>
              <a:chOff x="3774130" y="2928934"/>
              <a:chExt cx="753558" cy="660200"/>
            </a:xfrm>
          </p:grpSpPr>
          <p:sp>
            <p:nvSpPr>
              <p:cNvPr id="17446" name="Text Box 316"/>
              <p:cNvSpPr txBox="1">
                <a:spLocks noChangeArrowheads="1"/>
              </p:cNvSpPr>
              <p:nvPr/>
            </p:nvSpPr>
            <p:spPr bwMode="auto">
              <a:xfrm>
                <a:off x="3774130" y="3452067"/>
                <a:ext cx="214314" cy="120525"/>
              </a:xfrm>
              <a:prstGeom prst="rect">
                <a:avLst/>
              </a:prstGeom>
              <a:noFill/>
              <a:ln w="9525">
                <a:noFill/>
                <a:miter lim="800000"/>
                <a:headEnd/>
                <a:tailEnd/>
              </a:ln>
            </p:spPr>
            <p:txBody>
              <a:bodyPr lIns="0" tIns="0" rIns="0" bIns="0">
                <a:spAutoFit/>
              </a:bodyPr>
              <a:lstStyle/>
              <a:p>
                <a:pPr algn="ctr"/>
                <a:endParaRPr lang="en-US" sz="2000" b="1" baseline="-25000" dirty="0"/>
              </a:p>
            </p:txBody>
          </p:sp>
          <p:sp>
            <p:nvSpPr>
              <p:cNvPr id="17447" name="Text Box 316"/>
              <p:cNvSpPr txBox="1">
                <a:spLocks noChangeArrowheads="1"/>
              </p:cNvSpPr>
              <p:nvPr/>
            </p:nvSpPr>
            <p:spPr bwMode="auto">
              <a:xfrm>
                <a:off x="4298569" y="2928934"/>
                <a:ext cx="142877" cy="72314"/>
              </a:xfrm>
              <a:prstGeom prst="rect">
                <a:avLst/>
              </a:prstGeom>
              <a:noFill/>
              <a:ln w="9525">
                <a:noFill/>
                <a:miter lim="800000"/>
                <a:headEnd/>
                <a:tailEnd/>
              </a:ln>
            </p:spPr>
            <p:txBody>
              <a:bodyPr lIns="0" tIns="0" rIns="0" bIns="0">
                <a:spAutoFit/>
              </a:bodyPr>
              <a:lstStyle/>
              <a:p>
                <a:pPr algn="r"/>
                <a:endParaRPr lang="en-US" sz="1200" b="1" baseline="-25000" dirty="0"/>
              </a:p>
            </p:txBody>
          </p:sp>
          <p:cxnSp>
            <p:nvCxnSpPr>
              <p:cNvPr id="136" name="Straight Connector 100"/>
              <p:cNvCxnSpPr>
                <a:stCxn id="17450" idx="0"/>
                <a:endCxn id="17437" idx="1"/>
              </p:cNvCxnSpPr>
              <p:nvPr/>
            </p:nvCxnSpPr>
            <p:spPr>
              <a:xfrm rot="5400000" flipH="1" flipV="1">
                <a:off x="3998015" y="3059460"/>
                <a:ext cx="531516" cy="527831"/>
              </a:xfrm>
              <a:prstGeom prst="bentConnector2">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17445" name="Text Box 316"/>
            <p:cNvSpPr txBox="1">
              <a:spLocks noChangeArrowheads="1"/>
            </p:cNvSpPr>
            <p:nvPr/>
          </p:nvSpPr>
          <p:spPr bwMode="auto">
            <a:xfrm>
              <a:off x="4143372" y="3929066"/>
              <a:ext cx="679219" cy="184041"/>
            </a:xfrm>
            <a:prstGeom prst="rect">
              <a:avLst/>
            </a:prstGeom>
            <a:noFill/>
            <a:ln w="9525">
              <a:noFill/>
              <a:miter lim="800000"/>
              <a:headEnd/>
              <a:tailEnd/>
            </a:ln>
          </p:spPr>
          <p:txBody>
            <a:bodyPr lIns="0" tIns="0" rIns="0" bIns="0">
              <a:spAutoFit/>
            </a:bodyPr>
            <a:lstStyle/>
            <a:p>
              <a:pPr algn="r"/>
              <a:r>
                <a:rPr lang="sr-Latn-BA" sz="1200" b="1" dirty="0" smtClean="0"/>
                <a:t>Action</a:t>
              </a:r>
              <a:endParaRPr lang="en-US" sz="1200" b="1" baseline="-25000" dirty="0"/>
            </a:p>
          </p:txBody>
        </p:sp>
      </p:grpSp>
      <p:grpSp>
        <p:nvGrpSpPr>
          <p:cNvPr id="14" name="Group 104"/>
          <p:cNvGrpSpPr>
            <a:grpSpLocks/>
          </p:cNvGrpSpPr>
          <p:nvPr/>
        </p:nvGrpSpPr>
        <p:grpSpPr bwMode="auto">
          <a:xfrm>
            <a:off x="5073650" y="3705225"/>
            <a:ext cx="1320800" cy="1131888"/>
            <a:chOff x="6573798" y="3519499"/>
            <a:chExt cx="1320627" cy="1131887"/>
          </a:xfrm>
        </p:grpSpPr>
        <p:grpSp>
          <p:nvGrpSpPr>
            <p:cNvPr id="17439" name="Group 109"/>
            <p:cNvGrpSpPr>
              <a:grpSpLocks/>
            </p:cNvGrpSpPr>
            <p:nvPr/>
          </p:nvGrpSpPr>
          <p:grpSpPr bwMode="auto">
            <a:xfrm>
              <a:off x="6573798" y="3519499"/>
              <a:ext cx="865197" cy="1131887"/>
              <a:chOff x="5380038" y="2928933"/>
              <a:chExt cx="667444" cy="664866"/>
            </a:xfrm>
          </p:grpSpPr>
          <p:sp>
            <p:nvSpPr>
              <p:cNvPr id="17441" name="Text Box 316"/>
              <p:cNvSpPr txBox="1">
                <a:spLocks noChangeArrowheads="1"/>
              </p:cNvSpPr>
              <p:nvPr/>
            </p:nvSpPr>
            <p:spPr bwMode="auto">
              <a:xfrm flipH="1">
                <a:off x="5810973" y="3452025"/>
                <a:ext cx="236509" cy="120525"/>
              </a:xfrm>
              <a:prstGeom prst="rect">
                <a:avLst/>
              </a:prstGeom>
              <a:noFill/>
              <a:ln w="9525">
                <a:noFill/>
                <a:miter lim="800000"/>
                <a:headEnd/>
                <a:tailEnd/>
              </a:ln>
            </p:spPr>
            <p:txBody>
              <a:bodyPr lIns="0" tIns="0" rIns="0" bIns="0">
                <a:spAutoFit/>
              </a:bodyPr>
              <a:lstStyle/>
              <a:p>
                <a:pPr algn="ctr"/>
                <a:endParaRPr lang="en-US" sz="2000" b="1" baseline="-25000" dirty="0"/>
              </a:p>
            </p:txBody>
          </p:sp>
          <p:sp>
            <p:nvSpPr>
              <p:cNvPr id="17442" name="Text Box 316"/>
              <p:cNvSpPr txBox="1">
                <a:spLocks noChangeArrowheads="1"/>
              </p:cNvSpPr>
              <p:nvPr/>
            </p:nvSpPr>
            <p:spPr bwMode="auto">
              <a:xfrm flipH="1">
                <a:off x="5410511" y="2928933"/>
                <a:ext cx="157673" cy="72315"/>
              </a:xfrm>
              <a:prstGeom prst="rect">
                <a:avLst/>
              </a:prstGeom>
              <a:noFill/>
              <a:ln w="9525">
                <a:noFill/>
                <a:miter lim="800000"/>
                <a:headEnd/>
                <a:tailEnd/>
              </a:ln>
            </p:spPr>
            <p:txBody>
              <a:bodyPr lIns="0" tIns="0" rIns="0" bIns="0">
                <a:spAutoFit/>
              </a:bodyPr>
              <a:lstStyle/>
              <a:p>
                <a:endParaRPr lang="en-US" sz="1200" b="1" baseline="-25000" dirty="0"/>
              </a:p>
            </p:txBody>
          </p:sp>
          <p:cxnSp>
            <p:nvCxnSpPr>
              <p:cNvPr id="142" name="Straight Connector 108"/>
              <p:cNvCxnSpPr>
                <a:stCxn id="17437" idx="3"/>
                <a:endCxn id="17455" idx="0"/>
              </p:cNvCxnSpPr>
              <p:nvPr/>
            </p:nvCxnSpPr>
            <p:spPr>
              <a:xfrm>
                <a:off x="5380038" y="3057617"/>
                <a:ext cx="456737" cy="536182"/>
              </a:xfrm>
              <a:prstGeom prst="bentConnector2">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17440" name="Text Box 316"/>
            <p:cNvSpPr txBox="1">
              <a:spLocks noChangeArrowheads="1"/>
            </p:cNvSpPr>
            <p:nvPr/>
          </p:nvSpPr>
          <p:spPr bwMode="auto">
            <a:xfrm>
              <a:off x="7215206" y="3929066"/>
              <a:ext cx="679219" cy="184041"/>
            </a:xfrm>
            <a:prstGeom prst="rect">
              <a:avLst/>
            </a:prstGeom>
            <a:noFill/>
            <a:ln w="9525">
              <a:noFill/>
              <a:miter lim="800000"/>
              <a:headEnd/>
              <a:tailEnd/>
            </a:ln>
          </p:spPr>
          <p:txBody>
            <a:bodyPr lIns="0" tIns="0" rIns="0" bIns="0">
              <a:spAutoFit/>
            </a:bodyPr>
            <a:lstStyle/>
            <a:p>
              <a:r>
                <a:rPr lang="sr-Latn-BA" sz="1200" b="1" dirty="0" smtClean="0"/>
                <a:t>Action</a:t>
              </a:r>
              <a:endParaRPr lang="en-US" sz="1200" b="1" baseline="-25000" dirty="0"/>
            </a:p>
          </p:txBody>
        </p:sp>
      </p:grpSp>
      <p:grpSp>
        <p:nvGrpSpPr>
          <p:cNvPr id="16" name="Group 323"/>
          <p:cNvGrpSpPr>
            <a:grpSpLocks/>
          </p:cNvGrpSpPr>
          <p:nvPr/>
        </p:nvGrpSpPr>
        <p:grpSpPr bwMode="auto">
          <a:xfrm>
            <a:off x="4251325" y="3705225"/>
            <a:ext cx="822325" cy="436563"/>
            <a:chOff x="1769" y="3090"/>
            <a:chExt cx="385" cy="204"/>
          </a:xfrm>
        </p:grpSpPr>
        <p:grpSp>
          <p:nvGrpSpPr>
            <p:cNvPr id="17434" name="Group 312"/>
            <p:cNvGrpSpPr>
              <a:grpSpLocks/>
            </p:cNvGrpSpPr>
            <p:nvPr/>
          </p:nvGrpSpPr>
          <p:grpSpPr bwMode="auto">
            <a:xfrm>
              <a:off x="1769" y="3090"/>
              <a:ext cx="385" cy="204"/>
              <a:chOff x="2312" y="1505"/>
              <a:chExt cx="308" cy="164"/>
            </a:xfrm>
          </p:grpSpPr>
          <p:sp>
            <p:nvSpPr>
              <p:cNvPr id="17436" name="Rectangle 313"/>
              <p:cNvSpPr>
                <a:spLocks noChangeArrowheads="1"/>
              </p:cNvSpPr>
              <p:nvPr/>
            </p:nvSpPr>
            <p:spPr bwMode="auto">
              <a:xfrm>
                <a:off x="2312" y="1505"/>
                <a:ext cx="308" cy="164"/>
              </a:xfrm>
              <a:prstGeom prst="rect">
                <a:avLst/>
              </a:prstGeom>
              <a:solidFill>
                <a:srgbClr val="FF0000"/>
              </a:solidFill>
              <a:ln w="9525">
                <a:solidFill>
                  <a:srgbClr val="000000"/>
                </a:solidFill>
                <a:miter lim="800000"/>
                <a:headEnd/>
                <a:tailEnd/>
              </a:ln>
            </p:spPr>
            <p:txBody>
              <a:bodyPr/>
              <a:lstStyle/>
              <a:p>
                <a:endParaRPr lang="sr-Latn-BA"/>
              </a:p>
            </p:txBody>
          </p:sp>
          <p:sp>
            <p:nvSpPr>
              <p:cNvPr id="17437" name="Rectangle 314"/>
              <p:cNvSpPr>
                <a:spLocks noChangeArrowheads="1"/>
              </p:cNvSpPr>
              <p:nvPr/>
            </p:nvSpPr>
            <p:spPr bwMode="auto">
              <a:xfrm>
                <a:off x="2312" y="1505"/>
                <a:ext cx="308" cy="164"/>
              </a:xfrm>
              <a:prstGeom prst="rect">
                <a:avLst/>
              </a:prstGeom>
              <a:solidFill>
                <a:srgbClr val="FF0000"/>
              </a:solidFill>
              <a:ln w="9525">
                <a:solidFill>
                  <a:srgbClr val="23282B"/>
                </a:solidFill>
                <a:miter lim="800000"/>
                <a:headEnd/>
                <a:tailEnd/>
              </a:ln>
            </p:spPr>
            <p:txBody>
              <a:bodyPr/>
              <a:lstStyle/>
              <a:p>
                <a:endParaRPr lang="sr-Latn-BA"/>
              </a:p>
            </p:txBody>
          </p:sp>
          <p:sp>
            <p:nvSpPr>
              <p:cNvPr id="17438" name="Rectangle 315"/>
              <p:cNvSpPr>
                <a:spLocks noChangeArrowheads="1"/>
              </p:cNvSpPr>
              <p:nvPr/>
            </p:nvSpPr>
            <p:spPr bwMode="auto">
              <a:xfrm>
                <a:off x="2312" y="1581"/>
                <a:ext cx="308" cy="37"/>
              </a:xfrm>
              <a:prstGeom prst="rect">
                <a:avLst/>
              </a:prstGeom>
              <a:solidFill>
                <a:srgbClr val="FF0000"/>
              </a:solidFill>
              <a:ln w="9525">
                <a:solidFill>
                  <a:srgbClr val="23282B"/>
                </a:solidFill>
                <a:miter lim="800000"/>
                <a:headEnd/>
                <a:tailEnd/>
              </a:ln>
            </p:spPr>
            <p:txBody>
              <a:bodyPr/>
              <a:lstStyle/>
              <a:p>
                <a:endParaRPr lang="sr-Latn-BA"/>
              </a:p>
            </p:txBody>
          </p:sp>
        </p:grpSp>
        <p:sp>
          <p:nvSpPr>
            <p:cNvPr id="17435" name="Text Box 316"/>
            <p:cNvSpPr txBox="1">
              <a:spLocks noChangeArrowheads="1"/>
            </p:cNvSpPr>
            <p:nvPr/>
          </p:nvSpPr>
          <p:spPr bwMode="auto">
            <a:xfrm>
              <a:off x="1814" y="3097"/>
              <a:ext cx="318" cy="86"/>
            </a:xfrm>
            <a:prstGeom prst="rect">
              <a:avLst/>
            </a:prstGeom>
            <a:noFill/>
            <a:ln w="9525">
              <a:noFill/>
              <a:miter lim="800000"/>
              <a:headEnd/>
              <a:tailEnd/>
            </a:ln>
          </p:spPr>
          <p:txBody>
            <a:bodyPr lIns="0" tIns="0" rIns="0" bIns="0">
              <a:spAutoFit/>
            </a:bodyPr>
            <a:lstStyle/>
            <a:p>
              <a:pPr algn="ctr"/>
              <a:r>
                <a:rPr lang="sr-Latn-BA" sz="1200" b="1"/>
                <a:t>Role</a:t>
              </a:r>
              <a:endParaRPr lang="en-US" sz="1200" b="1" baseline="-25000"/>
            </a:p>
          </p:txBody>
        </p:sp>
      </p:grpSp>
      <p:sp>
        <p:nvSpPr>
          <p:cNvPr id="82" name="Content Placeholder 2"/>
          <p:cNvSpPr>
            <a:spLocks/>
          </p:cNvSpPr>
          <p:nvPr/>
        </p:nvSpPr>
        <p:spPr bwMode="auto">
          <a:xfrm>
            <a:off x="6372225" y="3716338"/>
            <a:ext cx="2771775" cy="1728787"/>
          </a:xfrm>
          <a:prstGeom prst="rect">
            <a:avLst/>
          </a:prstGeom>
          <a:noFill/>
          <a:ln w="9525">
            <a:noFill/>
            <a:miter lim="800000"/>
            <a:headEnd/>
            <a:tailEnd/>
          </a:ln>
        </p:spPr>
        <p:txBody>
          <a:bodyPr/>
          <a:lstStyle/>
          <a:p>
            <a:pPr algn="ctr" eaLnBrk="0" hangingPunct="0">
              <a:spcBef>
                <a:spcPct val="20000"/>
              </a:spcBef>
              <a:buClr>
                <a:srgbClr val="006600"/>
              </a:buClr>
            </a:pPr>
            <a:r>
              <a:rPr lang="sr-Latn-BA" dirty="0">
                <a:solidFill>
                  <a:srgbClr val="7030A0"/>
                </a:solidFill>
                <a:sym typeface="Wingdings" pitchFamily="2" charset="2"/>
              </a:rPr>
              <a:t></a:t>
            </a:r>
            <a:endParaRPr lang="en-US" dirty="0">
              <a:solidFill>
                <a:srgbClr val="7030A0"/>
              </a:solidFill>
              <a:sym typeface="Wingdings" pitchFamily="2" charset="2"/>
            </a:endParaRPr>
          </a:p>
          <a:p>
            <a:pPr algn="ctr" eaLnBrk="0" hangingPunct="0">
              <a:spcBef>
                <a:spcPct val="20000"/>
              </a:spcBef>
              <a:buClr>
                <a:srgbClr val="006600"/>
              </a:buClr>
            </a:pPr>
            <a:r>
              <a:rPr lang="sr-Latn-BA" b="1" dirty="0">
                <a:solidFill>
                  <a:srgbClr val="7030A0"/>
                </a:solidFill>
              </a:rPr>
              <a:t>creation of associations </a:t>
            </a:r>
            <a:endParaRPr lang="en-US" b="1" dirty="0">
              <a:solidFill>
                <a:srgbClr val="7030A0"/>
              </a:solidFill>
            </a:endParaRPr>
          </a:p>
          <a:p>
            <a:pPr algn="ctr" eaLnBrk="0" hangingPunct="0">
              <a:buClr>
                <a:srgbClr val="006600"/>
              </a:buClr>
            </a:pPr>
            <a:r>
              <a:rPr lang="sr-Latn-BA" b="1" dirty="0">
                <a:solidFill>
                  <a:srgbClr val="7030A0"/>
                </a:solidFill>
              </a:rPr>
              <a:t>between business objects</a:t>
            </a:r>
            <a:endParaRPr lang="en-US" dirty="0">
              <a:solidFill>
                <a:srgbClr val="7030A0"/>
              </a:solidFill>
            </a:endParaRPr>
          </a:p>
        </p:txBody>
      </p:sp>
      <p:sp>
        <p:nvSpPr>
          <p:cNvPr id="83" name="Freeform 311"/>
          <p:cNvSpPr>
            <a:spLocks/>
          </p:cNvSpPr>
          <p:nvPr/>
        </p:nvSpPr>
        <p:spPr bwMode="auto">
          <a:xfrm rot="21028299">
            <a:off x="1832723" y="4159250"/>
            <a:ext cx="3192463" cy="1100138"/>
          </a:xfrm>
          <a:custGeom>
            <a:avLst/>
            <a:gdLst>
              <a:gd name="T0" fmla="*/ 0 w 1635"/>
              <a:gd name="T1" fmla="*/ 2147483647 h 2491"/>
              <a:gd name="T2" fmla="*/ 2147483647 w 1635"/>
              <a:gd name="T3" fmla="*/ 2147483647 h 2491"/>
              <a:gd name="T4" fmla="*/ 0 60000 65536"/>
              <a:gd name="T5" fmla="*/ 0 60000 65536"/>
              <a:gd name="T6" fmla="*/ 0 w 1635"/>
              <a:gd name="T7" fmla="*/ 0 h 2491"/>
              <a:gd name="T8" fmla="*/ 1635 w 1635"/>
              <a:gd name="T9" fmla="*/ 2491 h 2491"/>
            </a:gdLst>
            <a:ahLst/>
            <a:cxnLst>
              <a:cxn ang="T4">
                <a:pos x="T0" y="T1"/>
              </a:cxn>
              <a:cxn ang="T5">
                <a:pos x="T2" y="T3"/>
              </a:cxn>
            </a:cxnLst>
            <a:rect l="T6" t="T7" r="T8" b="T9"/>
            <a:pathLst>
              <a:path w="1635" h="2491">
                <a:moveTo>
                  <a:pt x="0" y="428"/>
                </a:moveTo>
                <a:cubicBezTo>
                  <a:pt x="609" y="0"/>
                  <a:pt x="1036" y="863"/>
                  <a:pt x="1635" y="2491"/>
                </a:cubicBezTo>
              </a:path>
            </a:pathLst>
          </a:custGeom>
          <a:noFill/>
          <a:ln w="9525">
            <a:solidFill>
              <a:srgbClr val="7030A0"/>
            </a:solidFill>
            <a:round/>
            <a:headEnd type="oval" w="med" len="med"/>
            <a:tailEnd type="triangle" w="med" len="med"/>
          </a:ln>
        </p:spPr>
        <p:txBody>
          <a:bodyPr/>
          <a:lstStyle/>
          <a:p>
            <a:endParaRPr lang="en-US"/>
          </a:p>
        </p:txBody>
      </p:sp>
      <p:grpSp>
        <p:nvGrpSpPr>
          <p:cNvPr id="18" name="Group 96"/>
          <p:cNvGrpSpPr>
            <a:grpSpLocks/>
          </p:cNvGrpSpPr>
          <p:nvPr/>
        </p:nvGrpSpPr>
        <p:grpSpPr bwMode="auto">
          <a:xfrm>
            <a:off x="4194175" y="4868863"/>
            <a:ext cx="1062038" cy="203200"/>
            <a:chOff x="4193960" y="4869160"/>
            <a:chExt cx="1062000" cy="202902"/>
          </a:xfrm>
        </p:grpSpPr>
        <p:sp>
          <p:nvSpPr>
            <p:cNvPr id="17430" name="Line 177"/>
            <p:cNvSpPr>
              <a:spLocks noChangeShapeType="1"/>
            </p:cNvSpPr>
            <p:nvPr/>
          </p:nvSpPr>
          <p:spPr bwMode="auto">
            <a:xfrm rot="5400000" flipH="1">
              <a:off x="4724960" y="4541062"/>
              <a:ext cx="0" cy="1062000"/>
            </a:xfrm>
            <a:prstGeom prst="line">
              <a:avLst/>
            </a:prstGeom>
            <a:noFill/>
            <a:ln w="28575">
              <a:solidFill>
                <a:srgbClr val="FF0000"/>
              </a:solidFill>
              <a:round/>
              <a:headEnd/>
              <a:tailEnd/>
            </a:ln>
          </p:spPr>
          <p:txBody>
            <a:bodyPr/>
            <a:lstStyle/>
            <a:p>
              <a:endParaRPr lang="en-US"/>
            </a:p>
          </p:txBody>
        </p:sp>
        <p:sp>
          <p:nvSpPr>
            <p:cNvPr id="17431" name="Text Box 316"/>
            <p:cNvSpPr txBox="1">
              <a:spLocks noChangeArrowheads="1"/>
            </p:cNvSpPr>
            <p:nvPr/>
          </p:nvSpPr>
          <p:spPr bwMode="auto">
            <a:xfrm flipH="1">
              <a:off x="4223568" y="4869160"/>
              <a:ext cx="204416" cy="184666"/>
            </a:xfrm>
            <a:prstGeom prst="rect">
              <a:avLst/>
            </a:prstGeom>
            <a:noFill/>
            <a:ln w="9525">
              <a:noFill/>
              <a:miter lim="800000"/>
              <a:headEnd/>
              <a:tailEnd/>
            </a:ln>
          </p:spPr>
          <p:txBody>
            <a:bodyPr lIns="0" tIns="0" rIns="0" bIns="0">
              <a:spAutoFit/>
            </a:bodyPr>
            <a:lstStyle/>
            <a:p>
              <a:r>
                <a:rPr lang="en-US" sz="1200" b="1" dirty="0"/>
                <a:t> </a:t>
              </a:r>
              <a:endParaRPr lang="en-US" sz="1200" b="1" baseline="-25000" dirty="0"/>
            </a:p>
          </p:txBody>
        </p:sp>
        <p:sp>
          <p:nvSpPr>
            <p:cNvPr id="17432" name="Text Box 316"/>
            <p:cNvSpPr txBox="1">
              <a:spLocks noChangeArrowheads="1"/>
            </p:cNvSpPr>
            <p:nvPr/>
          </p:nvSpPr>
          <p:spPr bwMode="auto">
            <a:xfrm flipH="1">
              <a:off x="5087664" y="4869160"/>
              <a:ext cx="132408" cy="184666"/>
            </a:xfrm>
            <a:prstGeom prst="rect">
              <a:avLst/>
            </a:prstGeom>
            <a:noFill/>
            <a:ln w="9525">
              <a:noFill/>
              <a:miter lim="800000"/>
              <a:headEnd/>
              <a:tailEnd/>
            </a:ln>
          </p:spPr>
          <p:txBody>
            <a:bodyPr lIns="0" tIns="0" rIns="0" bIns="0">
              <a:spAutoFit/>
            </a:bodyPr>
            <a:lstStyle/>
            <a:p>
              <a:r>
                <a:rPr lang="en-US" sz="1200" b="1" dirty="0"/>
                <a:t> </a:t>
              </a:r>
              <a:endParaRPr lang="en-US" sz="1200" b="1" baseline="-25000" dirty="0"/>
            </a:p>
          </p:txBody>
        </p:sp>
        <p:sp>
          <p:nvSpPr>
            <p:cNvPr id="17433" name="Text Box 316"/>
            <p:cNvSpPr txBox="1">
              <a:spLocks noChangeArrowheads="1"/>
            </p:cNvSpPr>
            <p:nvPr/>
          </p:nvSpPr>
          <p:spPr bwMode="auto">
            <a:xfrm>
              <a:off x="4324496" y="4869160"/>
              <a:ext cx="679308" cy="184041"/>
            </a:xfrm>
            <a:prstGeom prst="rect">
              <a:avLst/>
            </a:prstGeom>
            <a:noFill/>
            <a:ln w="9525">
              <a:noFill/>
              <a:miter lim="800000"/>
              <a:headEnd/>
              <a:tailEnd/>
            </a:ln>
          </p:spPr>
          <p:txBody>
            <a:bodyPr lIns="0" tIns="0" rIns="0" bIns="0">
              <a:spAutoFit/>
            </a:bodyPr>
            <a:lstStyle/>
            <a:p>
              <a:r>
                <a:rPr lang="sr-Latn-BA" sz="1200" b="1" dirty="0" smtClean="0"/>
                <a:t>Action</a:t>
              </a:r>
              <a:endParaRPr lang="en-US" sz="1200" b="1"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77"/>
                                        </p:tgtEl>
                                        <p:attrNameLst>
                                          <p:attrName>style.visibility</p:attrName>
                                        </p:attrNameLst>
                                      </p:cBhvr>
                                      <p:to>
                                        <p:strVal val="visible"/>
                                      </p:to>
                                    </p:set>
                                    <p:animEffect transition="in" filter="wipe(up)">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8">
                                            <p:bg/>
                                          </p:spTgt>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9862"/>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500"/>
                                        <p:tgtEl>
                                          <p:spTgt spid="1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left)">
                                      <p:cBhvr>
                                        <p:cTn id="25" dur="500"/>
                                        <p:tgtEl>
                                          <p:spTgt spid="115"/>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000"/>
                            </p:stCondLst>
                            <p:childTnLst>
                              <p:par>
                                <p:cTn id="34" presetID="22" presetClass="exit" presetSubtype="8" fill="hold" grpId="1" nodeType="afterEffect">
                                  <p:stCondLst>
                                    <p:cond delay="0"/>
                                  </p:stCondLst>
                                  <p:childTnLst>
                                    <p:animEffect transition="out" filter="wipe(left)">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par>
                                <p:cTn id="37" presetID="22" presetClass="exit" presetSubtype="8" fill="hold" grpId="1" nodeType="withEffect">
                                  <p:stCondLst>
                                    <p:cond delay="0"/>
                                  </p:stCondLst>
                                  <p:childTnLst>
                                    <p:animEffect transition="out" filter="wipe(left)">
                                      <p:cBhvr>
                                        <p:cTn id="38" dur="500"/>
                                        <p:tgtEl>
                                          <p:spTgt spid="115"/>
                                        </p:tgtEl>
                                      </p:cBhvr>
                                    </p:animEffect>
                                    <p:set>
                                      <p:cBhvr>
                                        <p:cTn id="39" dur="1" fill="hold">
                                          <p:stCondLst>
                                            <p:cond delay="499"/>
                                          </p:stCondLst>
                                        </p:cTn>
                                        <p:tgtEl>
                                          <p:spTgt spid="1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863"/>
                                        </p:tgtEl>
                                        <p:attrNameLst>
                                          <p:attrName>style.visibility</p:attrName>
                                        </p:attrNameLst>
                                      </p:cBhvr>
                                      <p:to>
                                        <p:strVal val="visible"/>
                                      </p:to>
                                    </p:set>
                                  </p:childTnLst>
                                </p:cTn>
                              </p:par>
                            </p:childTnLst>
                          </p:cTn>
                        </p:par>
                        <p:par>
                          <p:cTn id="44" fill="hold">
                            <p:stCondLst>
                              <p:cond delay="0"/>
                            </p:stCondLst>
                            <p:childTnLst>
                              <p:par>
                                <p:cTn id="45" presetID="22" presetClass="entr" presetSubtype="8" fill="hold" grpId="0" nodeType="after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wipe(left)">
                                      <p:cBhvr>
                                        <p:cTn id="47" dur="500"/>
                                        <p:tgtEl>
                                          <p:spTgt spid="122"/>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1000"/>
                            </p:stCondLst>
                            <p:childTnLst>
                              <p:par>
                                <p:cTn id="53" presetID="22" presetClass="exit" presetSubtype="8" fill="hold" grpId="1" nodeType="afterEffect">
                                  <p:stCondLst>
                                    <p:cond delay="0"/>
                                  </p:stCondLst>
                                  <p:childTnLst>
                                    <p:animEffect transition="out" filter="wipe(left)">
                                      <p:cBhvr>
                                        <p:cTn id="54" dur="500"/>
                                        <p:tgtEl>
                                          <p:spTgt spid="122"/>
                                        </p:tgtEl>
                                      </p:cBhvr>
                                    </p:animEffect>
                                    <p:set>
                                      <p:cBhvr>
                                        <p:cTn id="55" dur="1" fill="hold">
                                          <p:stCondLst>
                                            <p:cond delay="499"/>
                                          </p:stCondLst>
                                        </p:cTn>
                                        <p:tgtEl>
                                          <p:spTgt spid="1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9915"/>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wipe(left)">
                                      <p:cBhvr>
                                        <p:cTn id="63" dur="500"/>
                                        <p:tgtEl>
                                          <p:spTgt spid="129"/>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childTnLst>
                          </p:cTn>
                        </p:par>
                        <p:par>
                          <p:cTn id="68" fill="hold">
                            <p:stCondLst>
                              <p:cond delay="1500"/>
                            </p:stCondLst>
                            <p:childTnLst>
                              <p:par>
                                <p:cTn id="69" presetID="22" presetClass="exit" presetSubtype="8" fill="hold" grpId="1" nodeType="afterEffect">
                                  <p:stCondLst>
                                    <p:cond delay="0"/>
                                  </p:stCondLst>
                                  <p:childTnLst>
                                    <p:animEffect transition="out" filter="wipe(left)">
                                      <p:cBhvr>
                                        <p:cTn id="70" dur="500"/>
                                        <p:tgtEl>
                                          <p:spTgt spid="129"/>
                                        </p:tgtEl>
                                      </p:cBhvr>
                                    </p:animEffect>
                                    <p:set>
                                      <p:cBhvr>
                                        <p:cTn id="71" dur="1" fill="hold">
                                          <p:stCondLst>
                                            <p:cond delay="499"/>
                                          </p:stCondLst>
                                        </p:cTn>
                                        <p:tgtEl>
                                          <p:spTgt spid="129"/>
                                        </p:tgtEl>
                                        <p:attrNameLst>
                                          <p:attrName>style.visibility</p:attrName>
                                        </p:attrNameLst>
                                      </p:cBhvr>
                                      <p:to>
                                        <p:strVal val="hidden"/>
                                      </p:to>
                                    </p:se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130"/>
                                        </p:tgtEl>
                                        <p:attrNameLst>
                                          <p:attrName>style.visibility</p:attrName>
                                        </p:attrNameLst>
                                      </p:cBhvr>
                                      <p:to>
                                        <p:strVal val="visible"/>
                                      </p:to>
                                    </p:set>
                                    <p:animEffect transition="in" filter="wipe(left)">
                                      <p:cBhvr>
                                        <p:cTn id="75" dur="500"/>
                                        <p:tgtEl>
                                          <p:spTgt spid="130"/>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1000"/>
                                        <p:tgtEl>
                                          <p:spTgt spid="14"/>
                                        </p:tgtEl>
                                      </p:cBhvr>
                                    </p:animEffect>
                                  </p:childTnLst>
                                </p:cTn>
                              </p:par>
                            </p:childTnLst>
                          </p:cTn>
                        </p:par>
                        <p:par>
                          <p:cTn id="80" fill="hold">
                            <p:stCondLst>
                              <p:cond delay="3500"/>
                            </p:stCondLst>
                            <p:childTnLst>
                              <p:par>
                                <p:cTn id="81" presetID="22" presetClass="exit" presetSubtype="8" fill="hold" grpId="1" nodeType="afterEffect">
                                  <p:stCondLst>
                                    <p:cond delay="0"/>
                                  </p:stCondLst>
                                  <p:childTnLst>
                                    <p:animEffect transition="out" filter="wipe(left)">
                                      <p:cBhvr>
                                        <p:cTn id="82" dur="500"/>
                                        <p:tgtEl>
                                          <p:spTgt spid="130"/>
                                        </p:tgtEl>
                                      </p:cBhvr>
                                    </p:animEffect>
                                    <p:set>
                                      <p:cBhvr>
                                        <p:cTn id="83" dur="1" fill="hold">
                                          <p:stCondLst>
                                            <p:cond delay="499"/>
                                          </p:stCondLst>
                                        </p:cTn>
                                        <p:tgtEl>
                                          <p:spTgt spid="13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2"/>
                                        </p:tgtEl>
                                        <p:attrNameLst>
                                          <p:attrName>style.visibility</p:attrName>
                                        </p:attrNameLst>
                                      </p:cBhvr>
                                      <p:to>
                                        <p:strVal val="visible"/>
                                      </p:to>
                                    </p:set>
                                  </p:childTnLst>
                                </p:cTn>
                              </p:par>
                            </p:childTnLst>
                          </p:cTn>
                        </p:par>
                        <p:par>
                          <p:cTn id="88" fill="hold">
                            <p:stCondLst>
                              <p:cond delay="0"/>
                            </p:stCondLst>
                            <p:childTnLst>
                              <p:par>
                                <p:cTn id="89" presetID="22" presetClass="entr" presetSubtype="8"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left)">
                                      <p:cBhvr>
                                        <p:cTn id="91" dur="500"/>
                                        <p:tgtEl>
                                          <p:spTgt spid="83"/>
                                        </p:tgtEl>
                                      </p:cBhvr>
                                    </p:animEffect>
                                  </p:childTnLst>
                                </p:cTn>
                              </p:par>
                            </p:childTnLst>
                          </p:cTn>
                        </p:par>
                        <p:par>
                          <p:cTn id="92" fill="hold">
                            <p:stCondLst>
                              <p:cond delay="500"/>
                            </p:stCondLst>
                            <p:childTnLst>
                              <p:par>
                                <p:cTn id="93" presetID="22" presetClass="exit" presetSubtype="8" fill="hold" grpId="1" nodeType="afterEffect">
                                  <p:stCondLst>
                                    <p:cond delay="0"/>
                                  </p:stCondLst>
                                  <p:childTnLst>
                                    <p:animEffect transition="out" filter="wipe(left)">
                                      <p:cBhvr>
                                        <p:cTn id="94" dur="500"/>
                                        <p:tgtEl>
                                          <p:spTgt spid="83"/>
                                        </p:tgtEl>
                                      </p:cBhvr>
                                    </p:animEffect>
                                    <p:set>
                                      <p:cBhvr>
                                        <p:cTn id="95" dur="1" fill="hold">
                                          <p:stCondLst>
                                            <p:cond delay="499"/>
                                          </p:stCondLst>
                                        </p:cTn>
                                        <p:tgtEl>
                                          <p:spTgt spid="83"/>
                                        </p:tgtEl>
                                        <p:attrNameLst>
                                          <p:attrName>style.visibility</p:attrName>
                                        </p:attrNameLst>
                                      </p:cBhvr>
                                      <p:to>
                                        <p:strVal val="hidden"/>
                                      </p:to>
                                    </p:se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62" grpId="0"/>
      <p:bldP spid="29863" grpId="0"/>
      <p:bldP spid="29915" grpId="0"/>
      <p:bldP spid="278" grpId="0" build="allAtOnce" animBg="1"/>
      <p:bldP spid="77" grpId="0"/>
      <p:bldP spid="114" grpId="0" animBg="1"/>
      <p:bldP spid="114" grpId="1" animBg="1"/>
      <p:bldP spid="115" grpId="0" animBg="1"/>
      <p:bldP spid="115" grpId="1" animBg="1"/>
      <p:bldP spid="122" grpId="0" animBg="1"/>
      <p:bldP spid="122" grpId="1" animBg="1"/>
      <p:bldP spid="129" grpId="0" animBg="1"/>
      <p:bldP spid="129" grpId="1" animBg="1"/>
      <p:bldP spid="130" grpId="0" animBg="1"/>
      <p:bldP spid="130" grpId="1" animBg="1"/>
      <p:bldP spid="82" grpId="0"/>
      <p:bldP spid="83" grpId="0" animBg="1"/>
      <p:bldP spid="8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142844" y="142875"/>
            <a:ext cx="7358114" cy="714375"/>
          </a:xfrm>
        </p:spPr>
        <p:txBody>
          <a:bodyPr anchor="b"/>
          <a:lstStyle/>
          <a:p>
            <a:pPr eaLnBrk="1" hangingPunct="1"/>
            <a:r>
              <a:rPr lang="sr-Latn-BA" sz="3600" b="1" dirty="0" smtClean="0">
                <a:solidFill>
                  <a:schemeClr val="tx1"/>
                </a:solidFill>
              </a:rPr>
              <a:t>Semantic capacity of BPM </a:t>
            </a:r>
            <a:r>
              <a:rPr lang="sr-Latn-BA" sz="2000" dirty="0" smtClean="0">
                <a:solidFill>
                  <a:schemeClr val="tx1"/>
                </a:solidFill>
              </a:rPr>
              <a:t>(1/</a:t>
            </a:r>
            <a:r>
              <a:rPr lang="en-US" sz="2000" dirty="0" smtClean="0">
                <a:solidFill>
                  <a:schemeClr val="tx1"/>
                </a:solidFill>
              </a:rPr>
              <a:t>8</a:t>
            </a:r>
            <a:r>
              <a:rPr lang="sr-Latn-BA" sz="2000" dirty="0" smtClean="0">
                <a:solidFill>
                  <a:schemeClr val="tx1"/>
                </a:solidFill>
              </a:rPr>
              <a:t>)</a:t>
            </a:r>
            <a:endParaRPr lang="en-US" sz="2000" dirty="0" smtClean="0">
              <a:solidFill>
                <a:schemeClr val="tx1"/>
              </a:solidFill>
            </a:endParaRPr>
          </a:p>
        </p:txBody>
      </p:sp>
      <p:sp>
        <p:nvSpPr>
          <p:cNvPr id="74" name="Rectangle 3"/>
          <p:cNvSpPr txBox="1">
            <a:spLocks noChangeArrowheads="1"/>
          </p:cNvSpPr>
          <p:nvPr/>
        </p:nvSpPr>
        <p:spPr bwMode="auto">
          <a:xfrm>
            <a:off x="142875" y="1052513"/>
            <a:ext cx="8858250" cy="412750"/>
          </a:xfrm>
          <a:prstGeom prst="rect">
            <a:avLst/>
          </a:prstGeom>
          <a:noFill/>
          <a:ln w="9525">
            <a:noFill/>
            <a:miter lim="800000"/>
            <a:headEnd/>
            <a:tailEnd/>
          </a:ln>
        </p:spPr>
        <p:txBody>
          <a:bodyPr/>
          <a:lstStyle/>
          <a:p>
            <a:pPr marL="342900" indent="-342900" algn="ctr">
              <a:spcBef>
                <a:spcPct val="50000"/>
              </a:spcBef>
            </a:pPr>
            <a:r>
              <a:rPr lang="sr-Latn-BA" sz="2000" b="1">
                <a:latin typeface="Calibri" pitchFamily="34" charset="0"/>
              </a:rPr>
              <a:t>Semantic capacity of BPM for automated CDM design is</a:t>
            </a:r>
            <a:r>
              <a:rPr lang="en-US" sz="2000" b="1">
                <a:latin typeface="Calibri" pitchFamily="34" charset="0"/>
              </a:rPr>
              <a:t> </a:t>
            </a:r>
            <a:r>
              <a:rPr lang="sr-Latn-BA" sz="2000" b="1">
                <a:latin typeface="Calibri" pitchFamily="34" charset="0"/>
              </a:rPr>
              <a:t>n</a:t>
            </a:r>
            <a:r>
              <a:rPr lang="en-US" sz="2000" b="1">
                <a:latin typeface="Calibri" pitchFamily="34" charset="0"/>
              </a:rPr>
              <a:t>o</a:t>
            </a:r>
            <a:r>
              <a:rPr lang="sr-Latn-BA" sz="2000" b="1">
                <a:latin typeface="Calibri" pitchFamily="34" charset="0"/>
              </a:rPr>
              <a:t>t identified yet!</a:t>
            </a:r>
          </a:p>
        </p:txBody>
      </p:sp>
      <p:pic>
        <p:nvPicPr>
          <p:cNvPr id="75" name="Picture 74" descr="AD_borowing.JPG"/>
          <p:cNvPicPr>
            <a:picLocks noChangeAspect="1"/>
          </p:cNvPicPr>
          <p:nvPr/>
        </p:nvPicPr>
        <p:blipFill>
          <a:blip r:embed="rId3" cstate="print"/>
          <a:srcRect/>
          <a:stretch>
            <a:fillRect/>
          </a:stretch>
        </p:blipFill>
        <p:spPr bwMode="auto">
          <a:xfrm>
            <a:off x="2513013" y="2071688"/>
            <a:ext cx="4117975" cy="4214812"/>
          </a:xfrm>
          <a:prstGeom prst="rect">
            <a:avLst/>
          </a:prstGeom>
          <a:noFill/>
          <a:ln w="9525">
            <a:noFill/>
            <a:miter lim="800000"/>
            <a:headEnd/>
            <a:tailEnd/>
          </a:ln>
        </p:spPr>
      </p:pic>
      <p:sp>
        <p:nvSpPr>
          <p:cNvPr id="76" name="Rectangle 3"/>
          <p:cNvSpPr txBox="1">
            <a:spLocks noChangeArrowheads="1"/>
          </p:cNvSpPr>
          <p:nvPr/>
        </p:nvSpPr>
        <p:spPr bwMode="auto">
          <a:xfrm>
            <a:off x="142875" y="1500188"/>
            <a:ext cx="3857625"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pPr>
            <a:r>
              <a:rPr lang="sr-Latn-BA" sz="2000" b="1">
                <a:solidFill>
                  <a:srgbClr val="FF0000"/>
                </a:solidFill>
                <a:latin typeface="Calibri" pitchFamily="34" charset="0"/>
              </a:rPr>
              <a:t>Typical business process patterns</a:t>
            </a:r>
          </a:p>
        </p:txBody>
      </p:sp>
      <p:sp>
        <p:nvSpPr>
          <p:cNvPr id="79" name="Rounded Rectangle 78"/>
          <p:cNvSpPr/>
          <p:nvPr/>
        </p:nvSpPr>
        <p:spPr>
          <a:xfrm>
            <a:off x="2716213" y="3429000"/>
            <a:ext cx="1498600" cy="1285875"/>
          </a:xfrm>
          <a:prstGeom prst="roundRect">
            <a:avLst>
              <a:gd name="adj" fmla="val 16064"/>
            </a:avLst>
          </a:prstGeom>
          <a:solidFill>
            <a:srgbClr val="99CCFF">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4" name="Cloud Callout 83"/>
          <p:cNvSpPr/>
          <p:nvPr/>
        </p:nvSpPr>
        <p:spPr>
          <a:xfrm>
            <a:off x="714375" y="2357438"/>
            <a:ext cx="1485900" cy="827087"/>
          </a:xfrm>
          <a:prstGeom prst="cloudCallout">
            <a:avLst>
              <a:gd name="adj1" fmla="val 89759"/>
              <a:gd name="adj2" fmla="val 916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b="1" dirty="0">
                <a:solidFill>
                  <a:srgbClr val="C00000"/>
                </a:solidFill>
                <a:latin typeface="Calibri" pitchFamily="34" charset="0"/>
              </a:rPr>
              <a:t>Object creation</a:t>
            </a:r>
            <a:endParaRPr lang="sr-Latn-BA" dirty="0"/>
          </a:p>
        </p:txBody>
      </p:sp>
      <p:sp>
        <p:nvSpPr>
          <p:cNvPr id="95" name="Rounded Rectangle 94"/>
          <p:cNvSpPr/>
          <p:nvPr/>
        </p:nvSpPr>
        <p:spPr>
          <a:xfrm>
            <a:off x="2786063" y="4143375"/>
            <a:ext cx="3214687" cy="571500"/>
          </a:xfrm>
          <a:prstGeom prst="roundRect">
            <a:avLst>
              <a:gd name="adj" fmla="val 16064"/>
            </a:avLst>
          </a:prstGeom>
          <a:solidFill>
            <a:srgbClr val="002060">
              <a:alpha val="2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6" name="Cloud Callout 95"/>
          <p:cNvSpPr/>
          <p:nvPr/>
        </p:nvSpPr>
        <p:spPr>
          <a:xfrm>
            <a:off x="142875" y="3357563"/>
            <a:ext cx="2286000" cy="1000125"/>
          </a:xfrm>
          <a:prstGeom prst="cloudCallout">
            <a:avLst>
              <a:gd name="adj1" fmla="val 68814"/>
              <a:gd name="adj2" fmla="val 3526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sr-Latn-BA" b="1" dirty="0">
                <a:solidFill>
                  <a:srgbClr val="C00000"/>
                </a:solidFill>
                <a:latin typeface="Calibri" pitchFamily="34" charset="0"/>
              </a:rPr>
              <a:t>Subsequent usage of created object</a:t>
            </a:r>
            <a:endParaRPr lang="sr-Latn-BA" dirty="0"/>
          </a:p>
        </p:txBody>
      </p:sp>
      <p:sp>
        <p:nvSpPr>
          <p:cNvPr id="97" name="Rounded Rectangle 96"/>
          <p:cNvSpPr/>
          <p:nvPr/>
        </p:nvSpPr>
        <p:spPr>
          <a:xfrm>
            <a:off x="4500563" y="3500438"/>
            <a:ext cx="1785937" cy="2000250"/>
          </a:xfrm>
          <a:prstGeom prst="roundRect">
            <a:avLst>
              <a:gd name="adj" fmla="val 16064"/>
            </a:avLst>
          </a:prstGeom>
          <a:solidFill>
            <a:srgbClr val="FFFF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8" name="Cloud Callout 97"/>
          <p:cNvSpPr/>
          <p:nvPr/>
        </p:nvSpPr>
        <p:spPr>
          <a:xfrm>
            <a:off x="7072313" y="3643313"/>
            <a:ext cx="1857375" cy="1214437"/>
          </a:xfrm>
          <a:prstGeom prst="cloudCallout">
            <a:avLst>
              <a:gd name="adj1" fmla="val -95836"/>
              <a:gd name="adj2" fmla="val 25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sr-Latn-BA" b="1" dirty="0">
                <a:solidFill>
                  <a:srgbClr val="C00000"/>
                </a:solidFill>
                <a:latin typeface="Calibri" pitchFamily="34" charset="0"/>
              </a:rPr>
              <a:t>Activation of existing object</a:t>
            </a:r>
            <a:endParaRPr lang="sr-Latn-BA" dirty="0"/>
          </a:p>
        </p:txBody>
      </p:sp>
      <p:sp>
        <p:nvSpPr>
          <p:cNvPr id="99" name="Rounded Rectangle 98"/>
          <p:cNvSpPr/>
          <p:nvPr/>
        </p:nvSpPr>
        <p:spPr>
          <a:xfrm>
            <a:off x="2714625" y="4786313"/>
            <a:ext cx="3214688" cy="714375"/>
          </a:xfrm>
          <a:prstGeom prst="roundRect">
            <a:avLst>
              <a:gd name="adj" fmla="val 16064"/>
            </a:avLst>
          </a:prstGeom>
          <a:solidFill>
            <a:srgbClr val="FF9900">
              <a:alpha val="2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0" name="Cloud Callout 99"/>
          <p:cNvSpPr/>
          <p:nvPr/>
        </p:nvSpPr>
        <p:spPr>
          <a:xfrm flipH="1">
            <a:off x="6357938" y="5143500"/>
            <a:ext cx="2643187" cy="1285875"/>
          </a:xfrm>
          <a:prstGeom prst="cloudCallout">
            <a:avLst>
              <a:gd name="adj1" fmla="val 66975"/>
              <a:gd name="adj2" fmla="val -50154"/>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sr-Latn-BA" b="1" dirty="0">
                <a:solidFill>
                  <a:srgbClr val="C00000"/>
                </a:solidFill>
                <a:latin typeface="Calibri" pitchFamily="34" charset="0"/>
              </a:rPr>
              <a:t>Subsequent usage of activated existing object</a:t>
            </a:r>
            <a:endParaRPr lang="sr-Latn-BA" dirty="0"/>
          </a:p>
        </p:txBody>
      </p:sp>
      <p:sp>
        <p:nvSpPr>
          <p:cNvPr id="103" name="Notched Right Arrow 102"/>
          <p:cNvSpPr/>
          <p:nvPr/>
        </p:nvSpPr>
        <p:spPr>
          <a:xfrm rot="9968657" flipH="1">
            <a:off x="1874100" y="4502139"/>
            <a:ext cx="967558" cy="285752"/>
          </a:xfrm>
          <a:prstGeom prst="notchedRightArrow">
            <a:avLst>
              <a:gd name="adj1" fmla="val 21839"/>
              <a:gd name="adj2" fmla="val 69713"/>
            </a:avLst>
          </a:prstGeom>
          <a:gradFill flip="none" rotWithShape="1">
            <a:gsLst>
              <a:gs pos="0">
                <a:srgbClr val="FFF200">
                  <a:alpha val="16000"/>
                </a:srgbClr>
              </a:gs>
              <a:gs pos="45000">
                <a:srgbClr val="FF7A00"/>
              </a:gs>
              <a:gs pos="70000">
                <a:srgbClr val="FF0300"/>
              </a:gs>
              <a:gs pos="100000">
                <a:srgbClr val="4D0808"/>
              </a:gs>
            </a:gsLst>
            <a:lin ang="0" scaled="0"/>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4" name="TextBox 103"/>
          <p:cNvSpPr txBox="1">
            <a:spLocks noChangeArrowheads="1"/>
          </p:cNvSpPr>
          <p:nvPr/>
        </p:nvSpPr>
        <p:spPr bwMode="auto">
          <a:xfrm>
            <a:off x="642938" y="4568825"/>
            <a:ext cx="1203325" cy="646113"/>
          </a:xfrm>
          <a:prstGeom prst="rect">
            <a:avLst/>
          </a:prstGeom>
          <a:noFill/>
          <a:ln w="9525">
            <a:noFill/>
            <a:miter lim="800000"/>
            <a:headEnd/>
            <a:tailEnd/>
          </a:ln>
        </p:spPr>
        <p:txBody>
          <a:bodyPr wrap="none">
            <a:spAutoFit/>
          </a:bodyPr>
          <a:lstStyle/>
          <a:p>
            <a:pPr algn="ctr"/>
            <a:r>
              <a:rPr lang="sr-Latn-BA" b="1">
                <a:solidFill>
                  <a:srgbClr val="006600"/>
                </a:solidFill>
                <a:latin typeface="Calibri" pitchFamily="34" charset="0"/>
              </a:rPr>
              <a:t>generated </a:t>
            </a:r>
          </a:p>
          <a:p>
            <a:pPr algn="ctr"/>
            <a:r>
              <a:rPr lang="sr-Latn-BA" b="1">
                <a:solidFill>
                  <a:srgbClr val="006600"/>
                </a:solidFill>
                <a:latin typeface="Calibri" pitchFamily="34" charset="0"/>
              </a:rPr>
              <a:t>object</a:t>
            </a:r>
          </a:p>
        </p:txBody>
      </p:sp>
      <p:sp>
        <p:nvSpPr>
          <p:cNvPr id="105" name="Notched Right Arrow 104"/>
          <p:cNvSpPr/>
          <p:nvPr/>
        </p:nvSpPr>
        <p:spPr>
          <a:xfrm rot="20522942" flipH="1">
            <a:off x="6235558" y="3356834"/>
            <a:ext cx="967558" cy="285752"/>
          </a:xfrm>
          <a:prstGeom prst="notchedRightArrow">
            <a:avLst>
              <a:gd name="adj1" fmla="val 21839"/>
              <a:gd name="adj2" fmla="val 69713"/>
            </a:avLst>
          </a:prstGeom>
          <a:gradFill flip="none" rotWithShape="1">
            <a:gsLst>
              <a:gs pos="0">
                <a:srgbClr val="FFF200">
                  <a:alpha val="16000"/>
                </a:srgbClr>
              </a:gs>
              <a:gs pos="45000">
                <a:srgbClr val="FF7A00"/>
              </a:gs>
              <a:gs pos="70000">
                <a:srgbClr val="FF0300"/>
              </a:gs>
              <a:gs pos="100000">
                <a:srgbClr val="4D0808"/>
              </a:gs>
            </a:gsLst>
            <a:lin ang="0" scaled="0"/>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6" name="Notched Right Arrow 105"/>
          <p:cNvSpPr/>
          <p:nvPr/>
        </p:nvSpPr>
        <p:spPr>
          <a:xfrm rot="21423959" flipH="1">
            <a:off x="6293072" y="3029941"/>
            <a:ext cx="772697" cy="276139"/>
          </a:xfrm>
          <a:prstGeom prst="notchedRightArrow">
            <a:avLst>
              <a:gd name="adj1" fmla="val 21839"/>
              <a:gd name="adj2" fmla="val 69713"/>
            </a:avLst>
          </a:prstGeom>
          <a:gradFill flip="none" rotWithShape="1">
            <a:gsLst>
              <a:gs pos="0">
                <a:srgbClr val="FFF200">
                  <a:alpha val="16000"/>
                </a:srgbClr>
              </a:gs>
              <a:gs pos="45000">
                <a:srgbClr val="FF7A00"/>
              </a:gs>
              <a:gs pos="70000">
                <a:srgbClr val="FF0300"/>
              </a:gs>
              <a:gs pos="100000">
                <a:srgbClr val="4D0808"/>
              </a:gs>
            </a:gsLst>
            <a:lin ang="0" scaled="0"/>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7" name="TextBox 106"/>
          <p:cNvSpPr txBox="1">
            <a:spLocks noChangeArrowheads="1"/>
          </p:cNvSpPr>
          <p:nvPr/>
        </p:nvSpPr>
        <p:spPr bwMode="auto">
          <a:xfrm>
            <a:off x="7215188" y="2857500"/>
            <a:ext cx="968375" cy="646113"/>
          </a:xfrm>
          <a:prstGeom prst="rect">
            <a:avLst/>
          </a:prstGeom>
          <a:noFill/>
          <a:ln w="9525">
            <a:noFill/>
            <a:miter lim="800000"/>
            <a:headEnd/>
            <a:tailEnd/>
          </a:ln>
        </p:spPr>
        <p:txBody>
          <a:bodyPr wrap="none">
            <a:spAutoFit/>
          </a:bodyPr>
          <a:lstStyle/>
          <a:p>
            <a:pPr algn="ctr"/>
            <a:r>
              <a:rPr lang="sr-Latn-BA" b="1">
                <a:solidFill>
                  <a:srgbClr val="006600"/>
                </a:solidFill>
                <a:latin typeface="Calibri" pitchFamily="34" charset="0"/>
              </a:rPr>
              <a:t>existing </a:t>
            </a:r>
          </a:p>
          <a:p>
            <a:pPr algn="ctr"/>
            <a:r>
              <a:rPr lang="sr-Latn-BA" b="1">
                <a:solidFill>
                  <a:srgbClr val="006600"/>
                </a:solidFill>
                <a:latin typeface="Calibri" pitchFamily="34" charset="0"/>
              </a:rPr>
              <a:t>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wipe(up)">
                                      <p:cBhvr>
                                        <p:cTn id="7" dur="500"/>
                                        <p:tgtEl>
                                          <p:spTgt spid="7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6">
                                            <p:bg/>
                                          </p:spTgt>
                                        </p:tgtEl>
                                        <p:attrNameLst>
                                          <p:attrName>style.visibility</p:attrName>
                                        </p:attrNameLst>
                                      </p:cBhvr>
                                      <p:to>
                                        <p:strVal val="visible"/>
                                      </p:to>
                                    </p:set>
                                    <p:animEffect transition="in" filter="wipe(up)">
                                      <p:cBhvr>
                                        <p:cTn id="11" dur="500"/>
                                        <p:tgtEl>
                                          <p:spTgt spid="76">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6">
                                            <p:txEl>
                                              <p:pRg st="0" end="0"/>
                                            </p:txEl>
                                          </p:spTgt>
                                        </p:tgtEl>
                                        <p:attrNameLst>
                                          <p:attrName>style.visibility</p:attrName>
                                        </p:attrNameLst>
                                      </p:cBhvr>
                                      <p:to>
                                        <p:strVal val="visible"/>
                                      </p:to>
                                    </p:set>
                                    <p:animEffect transition="in" filter="wipe(up)">
                                      <p:cBhvr>
                                        <p:cTn id="15" dur="500"/>
                                        <p:tgtEl>
                                          <p:spTgt spid="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20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20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20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wipe(down)">
                                      <p:cBhvr>
                                        <p:cTn id="33" dur="500"/>
                                        <p:tgtEl>
                                          <p:spTgt spid="103"/>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2000"/>
                                        <p:tgtEl>
                                          <p:spTgt spid="9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2000"/>
                                        <p:tgtEl>
                                          <p:spTgt spid="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right)">
                                      <p:cBhvr>
                                        <p:cTn id="49" dur="500"/>
                                        <p:tgtEl>
                                          <p:spTgt spid="105"/>
                                        </p:tgtEl>
                                      </p:cBhvr>
                                    </p:animEffect>
                                  </p:childTnLst>
                                </p:cTn>
                              </p:par>
                              <p:par>
                                <p:cTn id="50" presetID="22" presetClass="entr" presetSubtype="2"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wipe(right)">
                                      <p:cBhvr>
                                        <p:cTn id="52" dur="500"/>
                                        <p:tgtEl>
                                          <p:spTgt spid="106"/>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0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2000"/>
                                        <p:tgtEl>
                                          <p:spTgt spid="9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2000"/>
                                        <p:tgtEl>
                                          <p:spTgt spid="9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2000"/>
                                        <p:tgtEl>
                                          <p:spTgt spid="9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P spid="76" grpId="0" build="p" animBg="1"/>
      <p:bldP spid="79" grpId="0" animBg="1"/>
      <p:bldP spid="84" grpId="0" animBg="1"/>
      <p:bldP spid="95" grpId="0" animBg="1"/>
      <p:bldP spid="96" grpId="0" animBg="1"/>
      <p:bldP spid="97" grpId="0" animBg="1"/>
      <p:bldP spid="98" grpId="0" animBg="1"/>
      <p:bldP spid="99" grpId="0" animBg="1"/>
      <p:bldP spid="100" grpId="0" animBg="1"/>
      <p:bldP spid="104" grpId="0"/>
      <p:bldP spid="107"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2_Networ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8495</TotalTime>
  <Words>1220</Words>
  <Application>Microsoft Office PowerPoint</Application>
  <PresentationFormat>On-screen Show (4:3)</PresentationFormat>
  <Paragraphs>243</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1_Default Design</vt:lpstr>
      <vt:lpstr>2_Network</vt:lpstr>
      <vt:lpstr>Slide 1</vt:lpstr>
      <vt:lpstr>Content</vt:lpstr>
      <vt:lpstr>Background</vt:lpstr>
      <vt:lpstr>Basic Idea </vt:lpstr>
      <vt:lpstr>CDM automatization approaches</vt:lpstr>
      <vt:lpstr>Related work (1/2)</vt:lpstr>
      <vt:lpstr>Related work (2/2)</vt:lpstr>
      <vt:lpstr>Overview of our approach</vt:lpstr>
      <vt:lpstr>Semantic capacity of BPM (1/8)</vt:lpstr>
      <vt:lpstr>Semantic capacity of BPM (2/8)</vt:lpstr>
      <vt:lpstr>Semantic capacity of BPM (3/8)</vt:lpstr>
      <vt:lpstr>Semantic capacity of BPM (4/8)</vt:lpstr>
      <vt:lpstr>Semantic capacity of BPM (5/8)</vt:lpstr>
      <vt:lpstr>Semantic capacity of BPM (6/8)</vt:lpstr>
      <vt:lpstr>Semantic capacity of BPM (7/8)</vt:lpstr>
      <vt:lpstr>Semantic capacity of BPM (8/8)</vt:lpstr>
      <vt:lpstr>Scalability </vt:lpstr>
      <vt:lpstr>Model weaving  </vt:lpstr>
      <vt:lpstr>Experimental results</vt:lpstr>
      <vt:lpstr>Publication of research results</vt:lpstr>
      <vt:lpstr>Conclusion</vt:lpstr>
      <vt:lpstr>Slide 22</vt:lpstr>
    </vt:vector>
  </TitlesOfParts>
  <Company>- ETH0 -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MS</cp:lastModifiedBy>
  <cp:revision>495</cp:revision>
  <dcterms:created xsi:type="dcterms:W3CDTF">2010-08-31T09:00:02Z</dcterms:created>
  <dcterms:modified xsi:type="dcterms:W3CDTF">2012-09-06T07:49:20Z</dcterms:modified>
</cp:coreProperties>
</file>